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f098afe0924f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57e9a9132141ec"/>
  </p:sldMasterIdLst>
  <p:sldIdLst>
    <p:sldId xmlns:r="http://schemas.openxmlformats.org/officeDocument/2006/relationships" id="256" r:id="Rc6a0ad55799d4aa8"/>
    <p:sldId xmlns:r="http://schemas.openxmlformats.org/officeDocument/2006/relationships" id="257" r:id="Rc08ed4c26f4d4ddb"/>
    <p:sldId xmlns:r="http://schemas.openxmlformats.org/officeDocument/2006/relationships" id="258" r:id="Rcee113cfd6ec4ff6"/>
    <p:sldId xmlns:r="http://schemas.openxmlformats.org/officeDocument/2006/relationships" id="259" r:id="Rbb1155bc873042c2"/>
    <p:sldId xmlns:r="http://schemas.openxmlformats.org/officeDocument/2006/relationships" id="260" r:id="Rc40d5c9ccfdb46e3"/>
    <p:sldId xmlns:r="http://schemas.openxmlformats.org/officeDocument/2006/relationships" id="261" r:id="R38423a1986f34b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57e9a9132141ec" /><Relationship Type="http://schemas.openxmlformats.org/officeDocument/2006/relationships/slide" Target="/ppt/slides/slide1.xml" Id="Rc6a0ad55799d4aa8" /><Relationship Type="http://schemas.openxmlformats.org/officeDocument/2006/relationships/slide" Target="/ppt/slides/slide2.xml" Id="Rc08ed4c26f4d4ddb" /><Relationship Type="http://schemas.openxmlformats.org/officeDocument/2006/relationships/slide" Target="/ppt/slides/slide3.xml" Id="Rcee113cfd6ec4ff6" /><Relationship Type="http://schemas.openxmlformats.org/officeDocument/2006/relationships/slide" Target="/ppt/slides/slide4.xml" Id="Rbb1155bc873042c2" /><Relationship Type="http://schemas.openxmlformats.org/officeDocument/2006/relationships/slide" Target="/ppt/slides/slide5.xml" Id="Rc40d5c9ccfdb46e3" /><Relationship Type="http://schemas.openxmlformats.org/officeDocument/2006/relationships/slide" Target="/ppt/slides/slide6.xml" Id="R38423a1986f34b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798c24571a44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c9c3fe85e48d3" /><Relationship Type="http://schemas.openxmlformats.org/officeDocument/2006/relationships/theme" Target="/ppt/slideMasters/theme/theme1.xml" Id="Ra81875d672ef45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5c9c3fe85e48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5a7c9ae6f46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db05b103c4b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7ed6bd7f94c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0d71f3d3c44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4ecc120a748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b00f6a19640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REVISORDAMENE AVD. ROSENHOLM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REVISORDAMENE AVD. ROSENHOLM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REVISORDAMENE AVD. ROSENHOLM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REVISORDAMENE AVD. ROSENHOLM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REVISORDAMENE AVD. ROSENHOLM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REVISORDAMENE AVD. ROSENHOLM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652 300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190 212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148 365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171 865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2 876 893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REVISORDAMENE AVD. ROSENHOLM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936 434 975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REVISORDAMENE AVD. ROSENHOLM AS</a:t>
            </a:r>
          </a:p>
        </p:txBody>
      </p:sp>
    </p:spTree>
  </p:cSld>
  <p:clrMapOvr>
    <a:masterClrMapping xmlns:a="http://schemas.openxmlformats.org/drawingml/2006/main"/>
  </p:clrMapOvr>
</p:sld>
</file>