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da422cdaca46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9feeb78f2940eb"/>
  </p:sldMasterIdLst>
  <p:sldIdLst>
    <p:sldId xmlns:r="http://schemas.openxmlformats.org/officeDocument/2006/relationships" id="256" r:id="R9457050c78904418"/>
    <p:sldId xmlns:r="http://schemas.openxmlformats.org/officeDocument/2006/relationships" id="257" r:id="Rb21260c70a37468a"/>
    <p:sldId xmlns:r="http://schemas.openxmlformats.org/officeDocument/2006/relationships" id="258" r:id="R6e97d2b5b2a94976"/>
    <p:sldId xmlns:r="http://schemas.openxmlformats.org/officeDocument/2006/relationships" id="259" r:id="Rfffc9119271f4c3f"/>
    <p:sldId xmlns:r="http://schemas.openxmlformats.org/officeDocument/2006/relationships" id="260" r:id="R46041d07e31440ad"/>
    <p:sldId xmlns:r="http://schemas.openxmlformats.org/officeDocument/2006/relationships" id="261" r:id="R5fd2ab0cc4de4033"/>
    <p:sldId xmlns:r="http://schemas.openxmlformats.org/officeDocument/2006/relationships" id="262" r:id="Rd4b19996cde34a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9feeb78f2940eb" /><Relationship Type="http://schemas.openxmlformats.org/officeDocument/2006/relationships/slide" Target="/ppt/slides/slide1.xml" Id="R9457050c78904418" /><Relationship Type="http://schemas.openxmlformats.org/officeDocument/2006/relationships/slide" Target="/ppt/slides/slide2.xml" Id="Rb21260c70a37468a" /><Relationship Type="http://schemas.openxmlformats.org/officeDocument/2006/relationships/slide" Target="/ppt/slides/slide3.xml" Id="R6e97d2b5b2a94976" /><Relationship Type="http://schemas.openxmlformats.org/officeDocument/2006/relationships/slide" Target="/ppt/slides/slide4.xml" Id="Rfffc9119271f4c3f" /><Relationship Type="http://schemas.openxmlformats.org/officeDocument/2006/relationships/slide" Target="/ppt/slides/slide5.xml" Id="R46041d07e31440ad" /><Relationship Type="http://schemas.openxmlformats.org/officeDocument/2006/relationships/slide" Target="/ppt/slides/slide6.xml" Id="R5fd2ab0cc4de4033" /><Relationship Type="http://schemas.openxmlformats.org/officeDocument/2006/relationships/slide" Target="/ppt/slides/slide7.xml" Id="Rd4b19996cde34a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576a7d573646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bd5bd014594e89" /><Relationship Type="http://schemas.openxmlformats.org/officeDocument/2006/relationships/theme" Target="/ppt/slideMasters/theme/theme1.xml" Id="R76504e39a0c24c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bd5bd014594e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ae2a54477f47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dcf7d32174b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462f951fd4c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62224cbfd46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1075de63b42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2daced9bbd43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7b2493070c47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FRITHJOF ANDERSSEN INVEST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FRITHJOF ANDERSSEN INVEST 2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203 568 880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203 575 380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FRITHJOF ANDERSSEN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alle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936 512 607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