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9e5205227941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85cbd77ba64253"/>
  </p:sldMasterIdLst>
  <p:sldIdLst>
    <p:sldId xmlns:r="http://schemas.openxmlformats.org/officeDocument/2006/relationships" id="256" r:id="Rd165a5a26c314658"/>
    <p:sldId xmlns:r="http://schemas.openxmlformats.org/officeDocument/2006/relationships" id="257" r:id="Rceec992047da4dfb"/>
    <p:sldId xmlns:r="http://schemas.openxmlformats.org/officeDocument/2006/relationships" id="258" r:id="R5ac92bee70af4f1d"/>
    <p:sldId xmlns:r="http://schemas.openxmlformats.org/officeDocument/2006/relationships" id="259" r:id="R33a128d9bb554886"/>
    <p:sldId xmlns:r="http://schemas.openxmlformats.org/officeDocument/2006/relationships" id="260" r:id="Rbbe1c2a382194f40"/>
    <p:sldId xmlns:r="http://schemas.openxmlformats.org/officeDocument/2006/relationships" id="261" r:id="Rcad45213f7b84049"/>
    <p:sldId xmlns:r="http://schemas.openxmlformats.org/officeDocument/2006/relationships" id="262" r:id="R9159fba8bee849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85cbd77ba64253" /><Relationship Type="http://schemas.openxmlformats.org/officeDocument/2006/relationships/slide" Target="/ppt/slides/slide1.xml" Id="Rd165a5a26c314658" /><Relationship Type="http://schemas.openxmlformats.org/officeDocument/2006/relationships/slide" Target="/ppt/slides/slide2.xml" Id="Rceec992047da4dfb" /><Relationship Type="http://schemas.openxmlformats.org/officeDocument/2006/relationships/slide" Target="/ppt/slides/slide3.xml" Id="R5ac92bee70af4f1d" /><Relationship Type="http://schemas.openxmlformats.org/officeDocument/2006/relationships/slide" Target="/ppt/slides/slide4.xml" Id="R33a128d9bb554886" /><Relationship Type="http://schemas.openxmlformats.org/officeDocument/2006/relationships/slide" Target="/ppt/slides/slide5.xml" Id="Rbbe1c2a382194f40" /><Relationship Type="http://schemas.openxmlformats.org/officeDocument/2006/relationships/slide" Target="/ppt/slides/slide6.xml" Id="Rcad45213f7b84049" /><Relationship Type="http://schemas.openxmlformats.org/officeDocument/2006/relationships/slide" Target="/ppt/slides/slide7.xml" Id="R9159fba8bee849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d7ab5f07d246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cc4bb2f4643d0" /><Relationship Type="http://schemas.openxmlformats.org/officeDocument/2006/relationships/theme" Target="/ppt/slideMasters/theme/theme1.xml" Id="Rd6108fe99a664d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5cc4bb2f4643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63f11e3b444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fefb37c5645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0f9cccc0943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9cf60ce8c42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b559bafe546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c9d27279a4c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86b61bdae14f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STEERI AS ble etablert [år] og holder til i Fyllingsdalen.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1 121 000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1 121 000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STEFFEN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 L. Mowinckels vei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5145 Fyllingsdalen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936 532 772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STEERI AS</a:t>
            </a:r>
          </a:p>
        </p:txBody>
      </p:sp>
    </p:spTree>
  </p:cSld>
  <p:clrMapOvr>
    <a:masterClrMapping xmlns:a="http://schemas.openxmlformats.org/drawingml/2006/main"/>
  </p:clrMapOvr>
</p:sld>
</file>