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15c1b0c8684c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0e32b05e464127"/>
  </p:sldMasterIdLst>
  <p:sldIdLst>
    <p:sldId xmlns:r="http://schemas.openxmlformats.org/officeDocument/2006/relationships" id="256" r:id="Ra50ec772b37a4634"/>
    <p:sldId xmlns:r="http://schemas.openxmlformats.org/officeDocument/2006/relationships" id="257" r:id="R6e5ced4114ea43af"/>
    <p:sldId xmlns:r="http://schemas.openxmlformats.org/officeDocument/2006/relationships" id="258" r:id="R043cafb1dc984578"/>
    <p:sldId xmlns:r="http://schemas.openxmlformats.org/officeDocument/2006/relationships" id="259" r:id="R8ebb27c1dd264a7d"/>
    <p:sldId xmlns:r="http://schemas.openxmlformats.org/officeDocument/2006/relationships" id="260" r:id="Reaf0ac9fda784248"/>
    <p:sldId xmlns:r="http://schemas.openxmlformats.org/officeDocument/2006/relationships" id="261" r:id="R3cb181ba26474e4f"/>
    <p:sldId xmlns:r="http://schemas.openxmlformats.org/officeDocument/2006/relationships" id="262" r:id="R908e4ebe61ec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e32b05e464127" /><Relationship Type="http://schemas.openxmlformats.org/officeDocument/2006/relationships/slide" Target="/ppt/slides/slide1.xml" Id="Ra50ec772b37a4634" /><Relationship Type="http://schemas.openxmlformats.org/officeDocument/2006/relationships/slide" Target="/ppt/slides/slide2.xml" Id="R6e5ced4114ea43af" /><Relationship Type="http://schemas.openxmlformats.org/officeDocument/2006/relationships/slide" Target="/ppt/slides/slide3.xml" Id="R043cafb1dc984578" /><Relationship Type="http://schemas.openxmlformats.org/officeDocument/2006/relationships/slide" Target="/ppt/slides/slide4.xml" Id="R8ebb27c1dd264a7d" /><Relationship Type="http://schemas.openxmlformats.org/officeDocument/2006/relationships/slide" Target="/ppt/slides/slide5.xml" Id="Reaf0ac9fda784248" /><Relationship Type="http://schemas.openxmlformats.org/officeDocument/2006/relationships/slide" Target="/ppt/slides/slide6.xml" Id="R3cb181ba26474e4f" /><Relationship Type="http://schemas.openxmlformats.org/officeDocument/2006/relationships/slide" Target="/ppt/slides/slide7.xml" Id="R908e4ebe61ec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f51e91f1c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e0e04f26a4319" /><Relationship Type="http://schemas.openxmlformats.org/officeDocument/2006/relationships/theme" Target="/ppt/slideMasters/theme/theme1.xml" Id="R535c46fffebd43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8e0e04f26a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24d94fb0f48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82cb0b9a8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6abf80d6f48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fc34e03f8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7ed005ff74e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b2a7c6f9346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06e672b35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KROGSTAD FAM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FAM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55 604 373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66 426 720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69 463 523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KROGSTAD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OLAV KROGSTAD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KROGSTAD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K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936 544 428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