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235975eb043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f62d08bce6404a"/>
  </p:sldMasterIdLst>
  <p:sldIdLst>
    <p:sldId xmlns:r="http://schemas.openxmlformats.org/officeDocument/2006/relationships" id="256" r:id="R7c5aa35b9b5a4c69"/>
    <p:sldId xmlns:r="http://schemas.openxmlformats.org/officeDocument/2006/relationships" id="257" r:id="Rba430f9421ff480e"/>
    <p:sldId xmlns:r="http://schemas.openxmlformats.org/officeDocument/2006/relationships" id="258" r:id="Ra0fdb8e7205f4a46"/>
    <p:sldId xmlns:r="http://schemas.openxmlformats.org/officeDocument/2006/relationships" id="259" r:id="R31bf82d147444163"/>
    <p:sldId xmlns:r="http://schemas.openxmlformats.org/officeDocument/2006/relationships" id="260" r:id="Re04b422309e64231"/>
    <p:sldId xmlns:r="http://schemas.openxmlformats.org/officeDocument/2006/relationships" id="261" r:id="Ra260939d0b97468b"/>
    <p:sldId xmlns:r="http://schemas.openxmlformats.org/officeDocument/2006/relationships" id="262" r:id="R07a26afe019740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62d08bce6404a" /><Relationship Type="http://schemas.openxmlformats.org/officeDocument/2006/relationships/slide" Target="/ppt/slides/slide1.xml" Id="R7c5aa35b9b5a4c69" /><Relationship Type="http://schemas.openxmlformats.org/officeDocument/2006/relationships/slide" Target="/ppt/slides/slide2.xml" Id="Rba430f9421ff480e" /><Relationship Type="http://schemas.openxmlformats.org/officeDocument/2006/relationships/slide" Target="/ppt/slides/slide3.xml" Id="Ra0fdb8e7205f4a46" /><Relationship Type="http://schemas.openxmlformats.org/officeDocument/2006/relationships/slide" Target="/ppt/slides/slide4.xml" Id="R31bf82d147444163" /><Relationship Type="http://schemas.openxmlformats.org/officeDocument/2006/relationships/slide" Target="/ppt/slides/slide5.xml" Id="Re04b422309e64231" /><Relationship Type="http://schemas.openxmlformats.org/officeDocument/2006/relationships/slide" Target="/ppt/slides/slide6.xml" Id="Ra260939d0b97468b" /><Relationship Type="http://schemas.openxmlformats.org/officeDocument/2006/relationships/slide" Target="/ppt/slides/slide7.xml" Id="R07a26afe019740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f7f9bba4d0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a4949fa6b40c7" /><Relationship Type="http://schemas.openxmlformats.org/officeDocument/2006/relationships/theme" Target="/ppt/slideMasters/theme/theme1.xml" Id="R26f930420c6c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a4949fa6b40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ef96d669e4a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a6730d28641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b95ccc8004d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3e41a8acc4d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587b66d2041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6f4edf1d14d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a34c7c14b4e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HEKRI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HEKRI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KULLERUD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Myrbråten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936 548 237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