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180e886145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f246d9c3f545ee"/>
  </p:sldMasterIdLst>
  <p:sldIdLst>
    <p:sldId xmlns:r="http://schemas.openxmlformats.org/officeDocument/2006/relationships" id="256" r:id="R2e4cdb8e982141ab"/>
    <p:sldId xmlns:r="http://schemas.openxmlformats.org/officeDocument/2006/relationships" id="257" r:id="Ra3e58252cf9346cd"/>
    <p:sldId xmlns:r="http://schemas.openxmlformats.org/officeDocument/2006/relationships" id="258" r:id="Ra953dd7cf0de4650"/>
    <p:sldId xmlns:r="http://schemas.openxmlformats.org/officeDocument/2006/relationships" id="259" r:id="Rf300a8c673834f72"/>
    <p:sldId xmlns:r="http://schemas.openxmlformats.org/officeDocument/2006/relationships" id="260" r:id="Ra427f4164e734d41"/>
    <p:sldId xmlns:r="http://schemas.openxmlformats.org/officeDocument/2006/relationships" id="261" r:id="R33497bde607e47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246d9c3f545ee" /><Relationship Type="http://schemas.openxmlformats.org/officeDocument/2006/relationships/slide" Target="/ppt/slides/slide1.xml" Id="R2e4cdb8e982141ab" /><Relationship Type="http://schemas.openxmlformats.org/officeDocument/2006/relationships/slide" Target="/ppt/slides/slide2.xml" Id="Ra3e58252cf9346cd" /><Relationship Type="http://schemas.openxmlformats.org/officeDocument/2006/relationships/slide" Target="/ppt/slides/slide3.xml" Id="Ra953dd7cf0de4650" /><Relationship Type="http://schemas.openxmlformats.org/officeDocument/2006/relationships/slide" Target="/ppt/slides/slide4.xml" Id="Rf300a8c673834f72" /><Relationship Type="http://schemas.openxmlformats.org/officeDocument/2006/relationships/slide" Target="/ppt/slides/slide5.xml" Id="Ra427f4164e734d41" /><Relationship Type="http://schemas.openxmlformats.org/officeDocument/2006/relationships/slide" Target="/ppt/slides/slide6.xml" Id="R33497bde607e47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eface5243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76cc20adb47d2" /><Relationship Type="http://schemas.openxmlformats.org/officeDocument/2006/relationships/theme" Target="/ppt/slideMasters/theme/theme1.xml" Id="R1d0fb0894f4749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576cc20adb47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f56df5c4c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f092df38d46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31079626b44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7a55f697f49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af08bb5d04d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90529a4c6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APELTUN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ØVREEIDE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Apeltunlien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oyvind.ovreeide@gmail.com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936 548 504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APELTUN HOLDING AS</a:t>
            </a:r>
          </a:p>
        </p:txBody>
      </p:sp>
    </p:spTree>
  </p:cSld>
  <p:clrMapOvr>
    <a:masterClrMapping xmlns:a="http://schemas.openxmlformats.org/drawingml/2006/main"/>
  </p:clrMapOvr>
</p:sld>
</file>