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72ff7d66c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c5fb0239f45f6"/>
  </p:sldMasterIdLst>
  <p:sldIdLst>
    <p:sldId xmlns:r="http://schemas.openxmlformats.org/officeDocument/2006/relationships" id="256" r:id="R8d4b449f6935457d"/>
    <p:sldId xmlns:r="http://schemas.openxmlformats.org/officeDocument/2006/relationships" id="257" r:id="Rbae2affd721d47e7"/>
    <p:sldId xmlns:r="http://schemas.openxmlformats.org/officeDocument/2006/relationships" id="258" r:id="Rd9451d7711ac4b6e"/>
    <p:sldId xmlns:r="http://schemas.openxmlformats.org/officeDocument/2006/relationships" id="259" r:id="Rc511a92652f24f33"/>
    <p:sldId xmlns:r="http://schemas.openxmlformats.org/officeDocument/2006/relationships" id="260" r:id="Ree37c75ccdb446fc"/>
    <p:sldId xmlns:r="http://schemas.openxmlformats.org/officeDocument/2006/relationships" id="261" r:id="Rb1288b558c1f4a51"/>
    <p:sldId xmlns:r="http://schemas.openxmlformats.org/officeDocument/2006/relationships" id="262" r:id="R2dfe9fad9acd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c5fb0239f45f6" /><Relationship Type="http://schemas.openxmlformats.org/officeDocument/2006/relationships/slide" Target="/ppt/slides/slide1.xml" Id="R8d4b449f6935457d" /><Relationship Type="http://schemas.openxmlformats.org/officeDocument/2006/relationships/slide" Target="/ppt/slides/slide2.xml" Id="Rbae2affd721d47e7" /><Relationship Type="http://schemas.openxmlformats.org/officeDocument/2006/relationships/slide" Target="/ppt/slides/slide3.xml" Id="Rd9451d7711ac4b6e" /><Relationship Type="http://schemas.openxmlformats.org/officeDocument/2006/relationships/slide" Target="/ppt/slides/slide4.xml" Id="Rc511a92652f24f33" /><Relationship Type="http://schemas.openxmlformats.org/officeDocument/2006/relationships/slide" Target="/ppt/slides/slide5.xml" Id="Ree37c75ccdb446fc" /><Relationship Type="http://schemas.openxmlformats.org/officeDocument/2006/relationships/slide" Target="/ppt/slides/slide6.xml" Id="Rb1288b558c1f4a51" /><Relationship Type="http://schemas.openxmlformats.org/officeDocument/2006/relationships/slide" Target="/ppt/slides/slide7.xml" Id="R2dfe9fad9acd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0fb37849d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f71508f524d46" /><Relationship Type="http://schemas.openxmlformats.org/officeDocument/2006/relationships/theme" Target="/ppt/slideMasters/theme/theme1.xml" Id="R34cf35edbab6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f71508f52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06083ecb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cc8526315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5d80cfe54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54ca3b2e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85891e661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9ef7eae7843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79238593a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RUTHERFORD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RUTHERFORD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2 827 422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CHARLES RUTHERFORD ILDSTAD  –  90,5 %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ENGEN GUTTULSRUD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33E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936 548 814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RUTHERFORD HOLDING AS</a:t>
            </a:r>
          </a:p>
        </p:txBody>
      </p:sp>
    </p:spTree>
  </p:cSld>
  <p:clrMapOvr>
    <a:masterClrMapping xmlns:a="http://schemas.openxmlformats.org/drawingml/2006/main"/>
  </p:clrMapOvr>
</p:sld>
</file>