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01440bfb6648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a6153217c48a9"/>
  </p:sldMasterIdLst>
  <p:sldIdLst>
    <p:sldId xmlns:r="http://schemas.openxmlformats.org/officeDocument/2006/relationships" id="256" r:id="Re215502237c3498c"/>
    <p:sldId xmlns:r="http://schemas.openxmlformats.org/officeDocument/2006/relationships" id="257" r:id="R9047ff7e38814a0b"/>
    <p:sldId xmlns:r="http://schemas.openxmlformats.org/officeDocument/2006/relationships" id="258" r:id="Rb68074ffaded4ccf"/>
    <p:sldId xmlns:r="http://schemas.openxmlformats.org/officeDocument/2006/relationships" id="259" r:id="Ra33b4d2d1c664c89"/>
    <p:sldId xmlns:r="http://schemas.openxmlformats.org/officeDocument/2006/relationships" id="260" r:id="Rb65e9f884c7d414c"/>
    <p:sldId xmlns:r="http://schemas.openxmlformats.org/officeDocument/2006/relationships" id="261" r:id="R593099094791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a6153217c48a9" /><Relationship Type="http://schemas.openxmlformats.org/officeDocument/2006/relationships/slide" Target="/ppt/slides/slide1.xml" Id="Re215502237c3498c" /><Relationship Type="http://schemas.openxmlformats.org/officeDocument/2006/relationships/slide" Target="/ppt/slides/slide2.xml" Id="R9047ff7e38814a0b" /><Relationship Type="http://schemas.openxmlformats.org/officeDocument/2006/relationships/slide" Target="/ppt/slides/slide3.xml" Id="Rb68074ffaded4ccf" /><Relationship Type="http://schemas.openxmlformats.org/officeDocument/2006/relationships/slide" Target="/ppt/slides/slide4.xml" Id="Ra33b4d2d1c664c89" /><Relationship Type="http://schemas.openxmlformats.org/officeDocument/2006/relationships/slide" Target="/ppt/slides/slide5.xml" Id="Rb65e9f884c7d414c" /><Relationship Type="http://schemas.openxmlformats.org/officeDocument/2006/relationships/slide" Target="/ppt/slides/slide6.xml" Id="R593099094791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41eda26d6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8f08a7c2e4268" /><Relationship Type="http://schemas.openxmlformats.org/officeDocument/2006/relationships/theme" Target="/ppt/slideMasters/theme/theme1.xml" Id="R9903e57b9de2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8f08a7c2e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3c31dd77544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70da5b7bd4a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c29836a784d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fdbfa8f2242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d9bb8856849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e9257241d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LILLEHAMMER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LILLEHAMMER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936 591 388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