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4fd1fa34bf74f7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1412e35bf5b4c66"/>
  </p:sldMasterIdLst>
  <p:sldIdLst>
    <p:sldId xmlns:r="http://schemas.openxmlformats.org/officeDocument/2006/relationships" id="256" r:id="R18ba975d8523427d"/>
    <p:sldId xmlns:r="http://schemas.openxmlformats.org/officeDocument/2006/relationships" id="257" r:id="R40010a5566964b15"/>
    <p:sldId xmlns:r="http://schemas.openxmlformats.org/officeDocument/2006/relationships" id="258" r:id="R90d700de8a1940fe"/>
    <p:sldId xmlns:r="http://schemas.openxmlformats.org/officeDocument/2006/relationships" id="259" r:id="R7e2b609e20714df8"/>
    <p:sldId xmlns:r="http://schemas.openxmlformats.org/officeDocument/2006/relationships" id="260" r:id="R6a45792266f94847"/>
    <p:sldId xmlns:r="http://schemas.openxmlformats.org/officeDocument/2006/relationships" id="261" r:id="R2deecda5718a472a"/>
    <p:sldId xmlns:r="http://schemas.openxmlformats.org/officeDocument/2006/relationships" id="262" r:id="Rc9ce99f2d6d34d9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412e35bf5b4c66" /><Relationship Type="http://schemas.openxmlformats.org/officeDocument/2006/relationships/slide" Target="/ppt/slides/slide1.xml" Id="R18ba975d8523427d" /><Relationship Type="http://schemas.openxmlformats.org/officeDocument/2006/relationships/slide" Target="/ppt/slides/slide2.xml" Id="R40010a5566964b15" /><Relationship Type="http://schemas.openxmlformats.org/officeDocument/2006/relationships/slide" Target="/ppt/slides/slide3.xml" Id="R90d700de8a1940fe" /><Relationship Type="http://schemas.openxmlformats.org/officeDocument/2006/relationships/slide" Target="/ppt/slides/slide4.xml" Id="R7e2b609e20714df8" /><Relationship Type="http://schemas.openxmlformats.org/officeDocument/2006/relationships/slide" Target="/ppt/slides/slide5.xml" Id="R6a45792266f94847" /><Relationship Type="http://schemas.openxmlformats.org/officeDocument/2006/relationships/slide" Target="/ppt/slides/slide6.xml" Id="R2deecda5718a472a" /><Relationship Type="http://schemas.openxmlformats.org/officeDocument/2006/relationships/slide" Target="/ppt/slides/slide7.xml" Id="Rc9ce99f2d6d34d9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89f38b28e243a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f20178023845a2" /><Relationship Type="http://schemas.openxmlformats.org/officeDocument/2006/relationships/theme" Target="/ppt/slideMasters/theme/theme1.xml" Id="Rcd1f575b697d42c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af20178023845a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a6875fb2514de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d4775ce7a34b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0f5a420288461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fe28dfcba94f6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341a4c2187488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0e2a09a4d2462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d7ebea440a4a4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YTTREEIDE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YTTREEIDE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YTTREEIDE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YTTREEIDE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YTTREEIDE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YTTREEIDE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3 567 699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2 026 324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7 675 508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36 410 459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40 163 044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YTTREEIDE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ANDRE YTTREEIDE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YTTREEIDE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Storgate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3018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936 597 165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YTTREEIDE AS</a:t>
            </a:r>
          </a:p>
        </p:txBody>
      </p:sp>
    </p:spTree>
  </p:cSld>
  <p:clrMapOvr>
    <a:masterClrMapping xmlns:a="http://schemas.openxmlformats.org/drawingml/2006/main"/>
  </p:clrMapOvr>
</p:sld>
</file>