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b3200e9ffa4e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b58b54bf1d446e"/>
  </p:sldMasterIdLst>
  <p:sldIdLst>
    <p:sldId xmlns:r="http://schemas.openxmlformats.org/officeDocument/2006/relationships" id="256" r:id="R7f399f7b9b6747ca"/>
    <p:sldId xmlns:r="http://schemas.openxmlformats.org/officeDocument/2006/relationships" id="257" r:id="R0f12c243df0e4a06"/>
    <p:sldId xmlns:r="http://schemas.openxmlformats.org/officeDocument/2006/relationships" id="258" r:id="R5dcad529e26342ff"/>
    <p:sldId xmlns:r="http://schemas.openxmlformats.org/officeDocument/2006/relationships" id="259" r:id="Rd2500bbca0b349ce"/>
    <p:sldId xmlns:r="http://schemas.openxmlformats.org/officeDocument/2006/relationships" id="260" r:id="Ra2fe0274100d4b85"/>
    <p:sldId xmlns:r="http://schemas.openxmlformats.org/officeDocument/2006/relationships" id="261" r:id="Rd5a76569fa354bd6"/>
    <p:sldId xmlns:r="http://schemas.openxmlformats.org/officeDocument/2006/relationships" id="262" r:id="R74d7a10acfba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b58b54bf1d446e" /><Relationship Type="http://schemas.openxmlformats.org/officeDocument/2006/relationships/slide" Target="/ppt/slides/slide1.xml" Id="R7f399f7b9b6747ca" /><Relationship Type="http://schemas.openxmlformats.org/officeDocument/2006/relationships/slide" Target="/ppt/slides/slide2.xml" Id="R0f12c243df0e4a06" /><Relationship Type="http://schemas.openxmlformats.org/officeDocument/2006/relationships/slide" Target="/ppt/slides/slide3.xml" Id="R5dcad529e26342ff" /><Relationship Type="http://schemas.openxmlformats.org/officeDocument/2006/relationships/slide" Target="/ppt/slides/slide4.xml" Id="Rd2500bbca0b349ce" /><Relationship Type="http://schemas.openxmlformats.org/officeDocument/2006/relationships/slide" Target="/ppt/slides/slide5.xml" Id="Ra2fe0274100d4b85" /><Relationship Type="http://schemas.openxmlformats.org/officeDocument/2006/relationships/slide" Target="/ppt/slides/slide6.xml" Id="Rd5a76569fa354bd6" /><Relationship Type="http://schemas.openxmlformats.org/officeDocument/2006/relationships/slide" Target="/ppt/slides/slide7.xml" Id="R74d7a10acfba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bc26c989245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5fbbabfc34699" /><Relationship Type="http://schemas.openxmlformats.org/officeDocument/2006/relationships/theme" Target="/ppt/slideMasters/theme/theme1.xml" Id="R684d0ad909cf4c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b5fbbabfc346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4e192743b4f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a856fc40446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f7de2be83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1880c1caa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08af55e5940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5e9b0339b40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a330d2ee34f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DAG-NY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DAG-NY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9 237 765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12 731 174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JJR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LIRAA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RIRA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JENSITO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kjell@as-elje.no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936 646 980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