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eea24a96d884b9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d95e646a2e34ee7"/>
  </p:sldMasterIdLst>
  <p:sldIdLst>
    <p:sldId xmlns:r="http://schemas.openxmlformats.org/officeDocument/2006/relationships" id="256" r:id="R83bd721b93f24c2d"/>
    <p:sldId xmlns:r="http://schemas.openxmlformats.org/officeDocument/2006/relationships" id="257" r:id="R282138c302334874"/>
    <p:sldId xmlns:r="http://schemas.openxmlformats.org/officeDocument/2006/relationships" id="258" r:id="R71ddf73c9fa447c1"/>
    <p:sldId xmlns:r="http://schemas.openxmlformats.org/officeDocument/2006/relationships" id="259" r:id="R78db4c9494224118"/>
    <p:sldId xmlns:r="http://schemas.openxmlformats.org/officeDocument/2006/relationships" id="260" r:id="R4a6f4ca875e34387"/>
    <p:sldId xmlns:r="http://schemas.openxmlformats.org/officeDocument/2006/relationships" id="261" r:id="R00ec30e8a83f4764"/>
    <p:sldId xmlns:r="http://schemas.openxmlformats.org/officeDocument/2006/relationships" id="262" r:id="Re17211bffba64af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95e646a2e34ee7" /><Relationship Type="http://schemas.openxmlformats.org/officeDocument/2006/relationships/slide" Target="/ppt/slides/slide1.xml" Id="R83bd721b93f24c2d" /><Relationship Type="http://schemas.openxmlformats.org/officeDocument/2006/relationships/slide" Target="/ppt/slides/slide2.xml" Id="R282138c302334874" /><Relationship Type="http://schemas.openxmlformats.org/officeDocument/2006/relationships/slide" Target="/ppt/slides/slide3.xml" Id="R71ddf73c9fa447c1" /><Relationship Type="http://schemas.openxmlformats.org/officeDocument/2006/relationships/slide" Target="/ppt/slides/slide4.xml" Id="R78db4c9494224118" /><Relationship Type="http://schemas.openxmlformats.org/officeDocument/2006/relationships/slide" Target="/ppt/slides/slide5.xml" Id="R4a6f4ca875e34387" /><Relationship Type="http://schemas.openxmlformats.org/officeDocument/2006/relationships/slide" Target="/ppt/slides/slide6.xml" Id="R00ec30e8a83f4764" /><Relationship Type="http://schemas.openxmlformats.org/officeDocument/2006/relationships/slide" Target="/ppt/slides/slide7.xml" Id="Re17211bffba64af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8907d90c56445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44de9680134c49" /><Relationship Type="http://schemas.openxmlformats.org/officeDocument/2006/relationships/theme" Target="/ppt/slideMasters/theme/theme1.xml" Id="R8909289e4e564cf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244de9680134c4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cda8a0ddd7478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bfb58e9183481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13c9a10ec8490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6dd12988db402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70e038d473465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f21a1763b34ee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69e743d6ca4d0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LOT HOLDING 2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LOT HOLDING 2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LOT HOLDING 2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LOT HOLDING 2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LOT HOLDING 2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LOT HOLDING 2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−20 713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8 168 677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3 089 663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3 148 225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LOT HOLDING 2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LOT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LOT HOLDING 2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Hartmanns vei 20B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0284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936 652 417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LOT HOLDING 2 AS</a:t>
            </a:r>
          </a:p>
        </p:txBody>
      </p:sp>
    </p:spTree>
  </p:cSld>
  <p:clrMapOvr>
    <a:masterClrMapping xmlns:a="http://schemas.openxmlformats.org/drawingml/2006/main"/>
  </p:clrMapOvr>
</p:sld>
</file>