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3cab408fda4b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597720a840441d"/>
  </p:sldMasterIdLst>
  <p:sldIdLst>
    <p:sldId xmlns:r="http://schemas.openxmlformats.org/officeDocument/2006/relationships" id="256" r:id="R10bfb0ef487b44a5"/>
    <p:sldId xmlns:r="http://schemas.openxmlformats.org/officeDocument/2006/relationships" id="257" r:id="Rce9a0ba2f075431a"/>
    <p:sldId xmlns:r="http://schemas.openxmlformats.org/officeDocument/2006/relationships" id="258" r:id="Rb9f41db196a34cea"/>
    <p:sldId xmlns:r="http://schemas.openxmlformats.org/officeDocument/2006/relationships" id="259" r:id="R49f92831c5aa4f25"/>
    <p:sldId xmlns:r="http://schemas.openxmlformats.org/officeDocument/2006/relationships" id="260" r:id="Rd08c1d92344e4690"/>
    <p:sldId xmlns:r="http://schemas.openxmlformats.org/officeDocument/2006/relationships" id="261" r:id="R4cf6414e4fb6466d"/>
    <p:sldId xmlns:r="http://schemas.openxmlformats.org/officeDocument/2006/relationships" id="262" r:id="R4b497ea9857d47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97720a840441d" /><Relationship Type="http://schemas.openxmlformats.org/officeDocument/2006/relationships/slide" Target="/ppt/slides/slide1.xml" Id="R10bfb0ef487b44a5" /><Relationship Type="http://schemas.openxmlformats.org/officeDocument/2006/relationships/slide" Target="/ppt/slides/slide2.xml" Id="Rce9a0ba2f075431a" /><Relationship Type="http://schemas.openxmlformats.org/officeDocument/2006/relationships/slide" Target="/ppt/slides/slide3.xml" Id="Rb9f41db196a34cea" /><Relationship Type="http://schemas.openxmlformats.org/officeDocument/2006/relationships/slide" Target="/ppt/slides/slide4.xml" Id="R49f92831c5aa4f25" /><Relationship Type="http://schemas.openxmlformats.org/officeDocument/2006/relationships/slide" Target="/ppt/slides/slide5.xml" Id="Rd08c1d92344e4690" /><Relationship Type="http://schemas.openxmlformats.org/officeDocument/2006/relationships/slide" Target="/ppt/slides/slide6.xml" Id="R4cf6414e4fb6466d" /><Relationship Type="http://schemas.openxmlformats.org/officeDocument/2006/relationships/slide" Target="/ppt/slides/slide7.xml" Id="R4b497ea9857d47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95eeb5134042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df40f723341bf" /><Relationship Type="http://schemas.openxmlformats.org/officeDocument/2006/relationships/theme" Target="/ppt/slideMasters/theme/theme1.xml" Id="Rf0da2b70737c4f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bdf40f723341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6146c262848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4c7ff8a6240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52465a5ac42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2d4ada24642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ace0f032645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4c478594a4d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cfc85710a4b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JTB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335 327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TOMMY BØHMER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Tommy Bøhmer, Røykenveien 282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936 664 849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