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66fefe43b449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d565f6296431b"/>
  </p:sldMasterIdLst>
  <p:sldIdLst>
    <p:sldId xmlns:r="http://schemas.openxmlformats.org/officeDocument/2006/relationships" id="256" r:id="R19e2754dc42b4de7"/>
    <p:sldId xmlns:r="http://schemas.openxmlformats.org/officeDocument/2006/relationships" id="257" r:id="R0c172ef84a674d5e"/>
    <p:sldId xmlns:r="http://schemas.openxmlformats.org/officeDocument/2006/relationships" id="258" r:id="R19516a0e2cc24dd0"/>
    <p:sldId xmlns:r="http://schemas.openxmlformats.org/officeDocument/2006/relationships" id="259" r:id="R893dd2539bd64ae8"/>
    <p:sldId xmlns:r="http://schemas.openxmlformats.org/officeDocument/2006/relationships" id="260" r:id="R84a4028b4f61468b"/>
    <p:sldId xmlns:r="http://schemas.openxmlformats.org/officeDocument/2006/relationships" id="261" r:id="R99e6900673874e85"/>
    <p:sldId xmlns:r="http://schemas.openxmlformats.org/officeDocument/2006/relationships" id="262" r:id="R1beffee497f4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d565f6296431b" /><Relationship Type="http://schemas.openxmlformats.org/officeDocument/2006/relationships/slide" Target="/ppt/slides/slide1.xml" Id="R19e2754dc42b4de7" /><Relationship Type="http://schemas.openxmlformats.org/officeDocument/2006/relationships/slide" Target="/ppt/slides/slide2.xml" Id="R0c172ef84a674d5e" /><Relationship Type="http://schemas.openxmlformats.org/officeDocument/2006/relationships/slide" Target="/ppt/slides/slide3.xml" Id="R19516a0e2cc24dd0" /><Relationship Type="http://schemas.openxmlformats.org/officeDocument/2006/relationships/slide" Target="/ppt/slides/slide4.xml" Id="R893dd2539bd64ae8" /><Relationship Type="http://schemas.openxmlformats.org/officeDocument/2006/relationships/slide" Target="/ppt/slides/slide5.xml" Id="R84a4028b4f61468b" /><Relationship Type="http://schemas.openxmlformats.org/officeDocument/2006/relationships/slide" Target="/ppt/slides/slide6.xml" Id="R99e6900673874e85" /><Relationship Type="http://schemas.openxmlformats.org/officeDocument/2006/relationships/slide" Target="/ppt/slides/slide7.xml" Id="R1beffee497f4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b76c0ecab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ea246d194b0e" /><Relationship Type="http://schemas.openxmlformats.org/officeDocument/2006/relationships/theme" Target="/ppt/slideMasters/theme/theme1.xml" Id="Refea252670c7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fea246d19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61e17c85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95b998f46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41d874145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1fbd8363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909e4607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6e90bb10148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cea02c765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MAXIMA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MAXIMA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75 167 981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1 159 197 880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1 162 761 268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ISABELLE GRØNNEBERG RINGNES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NSV Invest AS, 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936 703 712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MAXIMA AS</a:t>
            </a:r>
          </a:p>
        </p:txBody>
      </p:sp>
    </p:spTree>
  </p:cSld>
  <p:clrMapOvr>
    <a:masterClrMapping xmlns:a="http://schemas.openxmlformats.org/drawingml/2006/main"/>
  </p:clrMapOvr>
</p:sld>
</file>