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fe12b50df4d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64a19515643be"/>
  </p:sldMasterIdLst>
  <p:sldIdLst>
    <p:sldId xmlns:r="http://schemas.openxmlformats.org/officeDocument/2006/relationships" id="256" r:id="Rbf06bab46eed4d6c"/>
    <p:sldId xmlns:r="http://schemas.openxmlformats.org/officeDocument/2006/relationships" id="257" r:id="R6e0b1d5189b446d2"/>
    <p:sldId xmlns:r="http://schemas.openxmlformats.org/officeDocument/2006/relationships" id="258" r:id="Rb0dd75904b4b4a4f"/>
    <p:sldId xmlns:r="http://schemas.openxmlformats.org/officeDocument/2006/relationships" id="259" r:id="Rdf3ff22495594fb0"/>
    <p:sldId xmlns:r="http://schemas.openxmlformats.org/officeDocument/2006/relationships" id="260" r:id="R6c3033fe5bc34369"/>
    <p:sldId xmlns:r="http://schemas.openxmlformats.org/officeDocument/2006/relationships" id="261" r:id="R0291223f79924ab8"/>
    <p:sldId xmlns:r="http://schemas.openxmlformats.org/officeDocument/2006/relationships" id="262" r:id="R23128dfe65e9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64a19515643be" /><Relationship Type="http://schemas.openxmlformats.org/officeDocument/2006/relationships/slide" Target="/ppt/slides/slide1.xml" Id="Rbf06bab46eed4d6c" /><Relationship Type="http://schemas.openxmlformats.org/officeDocument/2006/relationships/slide" Target="/ppt/slides/slide2.xml" Id="R6e0b1d5189b446d2" /><Relationship Type="http://schemas.openxmlformats.org/officeDocument/2006/relationships/slide" Target="/ppt/slides/slide3.xml" Id="Rb0dd75904b4b4a4f" /><Relationship Type="http://schemas.openxmlformats.org/officeDocument/2006/relationships/slide" Target="/ppt/slides/slide4.xml" Id="Rdf3ff22495594fb0" /><Relationship Type="http://schemas.openxmlformats.org/officeDocument/2006/relationships/slide" Target="/ppt/slides/slide5.xml" Id="R6c3033fe5bc34369" /><Relationship Type="http://schemas.openxmlformats.org/officeDocument/2006/relationships/slide" Target="/ppt/slides/slide6.xml" Id="R0291223f79924ab8" /><Relationship Type="http://schemas.openxmlformats.org/officeDocument/2006/relationships/slide" Target="/ppt/slides/slide7.xml" Id="R23128dfe65e9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f41acd0964c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510c1e0741f9" /><Relationship Type="http://schemas.openxmlformats.org/officeDocument/2006/relationships/theme" Target="/ppt/slideMasters/theme/theme1.xml" Id="R171629eaed35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1510c1e0741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b5758e42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6935a63e84a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4bae1110044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6f8cb32744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56a0a0f2d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a6e418676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9792f6ab842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 JR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JR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75 167 981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1 159 197 880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1 162 761 268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RINGNES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NSV Invest AS, 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936 703 747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JR HOLDING AS</a:t>
            </a:r>
          </a:p>
        </p:txBody>
      </p:sp>
    </p:spTree>
  </p:cSld>
  <p:clrMapOvr>
    <a:masterClrMapping xmlns:a="http://schemas.openxmlformats.org/drawingml/2006/main"/>
  </p:clrMapOvr>
</p:sld>
</file>