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ae9bcef32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fe2b528b74338"/>
  </p:sldMasterIdLst>
  <p:sldIdLst>
    <p:sldId xmlns:r="http://schemas.openxmlformats.org/officeDocument/2006/relationships" id="256" r:id="R887fbece42504cd8"/>
    <p:sldId xmlns:r="http://schemas.openxmlformats.org/officeDocument/2006/relationships" id="257" r:id="R72150a2aa8844887"/>
    <p:sldId xmlns:r="http://schemas.openxmlformats.org/officeDocument/2006/relationships" id="258" r:id="Rbcbf8b9a79084ceb"/>
    <p:sldId xmlns:r="http://schemas.openxmlformats.org/officeDocument/2006/relationships" id="259" r:id="R0c12dd3cd9b14e3a"/>
    <p:sldId xmlns:r="http://schemas.openxmlformats.org/officeDocument/2006/relationships" id="260" r:id="Red28dcdfb5654ab3"/>
    <p:sldId xmlns:r="http://schemas.openxmlformats.org/officeDocument/2006/relationships" id="261" r:id="R83ea6fedbc08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fe2b528b74338" /><Relationship Type="http://schemas.openxmlformats.org/officeDocument/2006/relationships/slide" Target="/ppt/slides/slide1.xml" Id="R887fbece42504cd8" /><Relationship Type="http://schemas.openxmlformats.org/officeDocument/2006/relationships/slide" Target="/ppt/slides/slide2.xml" Id="R72150a2aa8844887" /><Relationship Type="http://schemas.openxmlformats.org/officeDocument/2006/relationships/slide" Target="/ppt/slides/slide3.xml" Id="Rbcbf8b9a79084ceb" /><Relationship Type="http://schemas.openxmlformats.org/officeDocument/2006/relationships/slide" Target="/ppt/slides/slide4.xml" Id="R0c12dd3cd9b14e3a" /><Relationship Type="http://schemas.openxmlformats.org/officeDocument/2006/relationships/slide" Target="/ppt/slides/slide5.xml" Id="Red28dcdfb5654ab3" /><Relationship Type="http://schemas.openxmlformats.org/officeDocument/2006/relationships/slide" Target="/ppt/slides/slide6.xml" Id="R83ea6fedbc08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cace12a0e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8bde317d4d17" /><Relationship Type="http://schemas.openxmlformats.org/officeDocument/2006/relationships/theme" Target="/ppt/slideMasters/theme/theme1.xml" Id="R5e5e8a2a6f1f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28bde317d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2da52f9b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ab5249bd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93be8f75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6225e997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09625798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ce6f33ab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