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e43be3e69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c8968f2be47f9"/>
  </p:sldMasterIdLst>
  <p:sldIdLst>
    <p:sldId xmlns:r="http://schemas.openxmlformats.org/officeDocument/2006/relationships" id="256" r:id="R3c58d62a7adc40db"/>
    <p:sldId xmlns:r="http://schemas.openxmlformats.org/officeDocument/2006/relationships" id="257" r:id="Rf0d2a8ba612c4c52"/>
    <p:sldId xmlns:r="http://schemas.openxmlformats.org/officeDocument/2006/relationships" id="258" r:id="R82bc43e2eeb04757"/>
    <p:sldId xmlns:r="http://schemas.openxmlformats.org/officeDocument/2006/relationships" id="259" r:id="Rf211430fb88e4356"/>
    <p:sldId xmlns:r="http://schemas.openxmlformats.org/officeDocument/2006/relationships" id="260" r:id="R957ca67fbf8e4619"/>
    <p:sldId xmlns:r="http://schemas.openxmlformats.org/officeDocument/2006/relationships" id="261" r:id="R10955cf9c02b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c8968f2be47f9" /><Relationship Type="http://schemas.openxmlformats.org/officeDocument/2006/relationships/slide" Target="/ppt/slides/slide1.xml" Id="R3c58d62a7adc40db" /><Relationship Type="http://schemas.openxmlformats.org/officeDocument/2006/relationships/slide" Target="/ppt/slides/slide2.xml" Id="Rf0d2a8ba612c4c52" /><Relationship Type="http://schemas.openxmlformats.org/officeDocument/2006/relationships/slide" Target="/ppt/slides/slide3.xml" Id="R82bc43e2eeb04757" /><Relationship Type="http://schemas.openxmlformats.org/officeDocument/2006/relationships/slide" Target="/ppt/slides/slide4.xml" Id="Rf211430fb88e4356" /><Relationship Type="http://schemas.openxmlformats.org/officeDocument/2006/relationships/slide" Target="/ppt/slides/slide5.xml" Id="R957ca67fbf8e4619" /><Relationship Type="http://schemas.openxmlformats.org/officeDocument/2006/relationships/slide" Target="/ppt/slides/slide6.xml" Id="R10955cf9c02b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b5c696369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b9c2d47d45d4" /><Relationship Type="http://schemas.openxmlformats.org/officeDocument/2006/relationships/theme" Target="/ppt/slideMasters/theme/theme1.xml" Id="Rcb3059ad4c14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db9c2d47d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3b439f89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1a5fd563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eada4dd7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1b6302e6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e5b3ef2e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c92411f5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