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f41bcf179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78623333d4c9d"/>
  </p:sldMasterIdLst>
  <p:sldIdLst>
    <p:sldId xmlns:r="http://schemas.openxmlformats.org/officeDocument/2006/relationships" id="256" r:id="R006b54ef986d4332"/>
    <p:sldId xmlns:r="http://schemas.openxmlformats.org/officeDocument/2006/relationships" id="257" r:id="R0a02cf7a5cda4abc"/>
    <p:sldId xmlns:r="http://schemas.openxmlformats.org/officeDocument/2006/relationships" id="258" r:id="R956a0a01f0e8491b"/>
    <p:sldId xmlns:r="http://schemas.openxmlformats.org/officeDocument/2006/relationships" id="259" r:id="Rb8ff6837443e444b"/>
    <p:sldId xmlns:r="http://schemas.openxmlformats.org/officeDocument/2006/relationships" id="260" r:id="R32278add51d040db"/>
    <p:sldId xmlns:r="http://schemas.openxmlformats.org/officeDocument/2006/relationships" id="261" r:id="R1121b527d4b9413c"/>
    <p:sldId xmlns:r="http://schemas.openxmlformats.org/officeDocument/2006/relationships" id="262" r:id="R2529cdbed6bf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78623333d4c9d" /><Relationship Type="http://schemas.openxmlformats.org/officeDocument/2006/relationships/slide" Target="/ppt/slides/slide1.xml" Id="R006b54ef986d4332" /><Relationship Type="http://schemas.openxmlformats.org/officeDocument/2006/relationships/slide" Target="/ppt/slides/slide2.xml" Id="R0a02cf7a5cda4abc" /><Relationship Type="http://schemas.openxmlformats.org/officeDocument/2006/relationships/slide" Target="/ppt/slides/slide3.xml" Id="R956a0a01f0e8491b" /><Relationship Type="http://schemas.openxmlformats.org/officeDocument/2006/relationships/slide" Target="/ppt/slides/slide4.xml" Id="Rb8ff6837443e444b" /><Relationship Type="http://schemas.openxmlformats.org/officeDocument/2006/relationships/slide" Target="/ppt/slides/slide5.xml" Id="R32278add51d040db" /><Relationship Type="http://schemas.openxmlformats.org/officeDocument/2006/relationships/slide" Target="/ppt/slides/slide6.xml" Id="R1121b527d4b9413c" /><Relationship Type="http://schemas.openxmlformats.org/officeDocument/2006/relationships/slide" Target="/ppt/slides/slide7.xml" Id="R2529cdbed6bf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3aabb9f30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3affa8bf4d87" /><Relationship Type="http://schemas.openxmlformats.org/officeDocument/2006/relationships/theme" Target="/ppt/slideMasters/theme/theme1.xml" Id="Rce94f0d65bdf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53affa8bf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c60e0cd6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bdc6735d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db8da6a5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7ef3ff28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e4384f17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320f965b0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116f7ee7b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TOLLBODEN RESTAURANT OG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KIM-ANDRE ØVERLAND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