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f4d9e1c54641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e15e906a11411a"/>
  </p:sldMasterIdLst>
  <p:sldIdLst>
    <p:sldId xmlns:r="http://schemas.openxmlformats.org/officeDocument/2006/relationships" id="256" r:id="R8314c2dd91c041ad"/>
    <p:sldId xmlns:r="http://schemas.openxmlformats.org/officeDocument/2006/relationships" id="257" r:id="R819cd65423504609"/>
    <p:sldId xmlns:r="http://schemas.openxmlformats.org/officeDocument/2006/relationships" id="258" r:id="R1dc74c41f5f2440f"/>
    <p:sldId xmlns:r="http://schemas.openxmlformats.org/officeDocument/2006/relationships" id="259" r:id="R298b7b63429e43c9"/>
    <p:sldId xmlns:r="http://schemas.openxmlformats.org/officeDocument/2006/relationships" id="260" r:id="R8a3b2cfbb1344466"/>
    <p:sldId xmlns:r="http://schemas.openxmlformats.org/officeDocument/2006/relationships" id="261" r:id="Rf31e7b40b0004083"/>
    <p:sldId xmlns:r="http://schemas.openxmlformats.org/officeDocument/2006/relationships" id="262" r:id="Racf499ede44f4f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e15e906a11411a" /><Relationship Type="http://schemas.openxmlformats.org/officeDocument/2006/relationships/slide" Target="/ppt/slides/slide1.xml" Id="R8314c2dd91c041ad" /><Relationship Type="http://schemas.openxmlformats.org/officeDocument/2006/relationships/slide" Target="/ppt/slides/slide2.xml" Id="R819cd65423504609" /><Relationship Type="http://schemas.openxmlformats.org/officeDocument/2006/relationships/slide" Target="/ppt/slides/slide3.xml" Id="R1dc74c41f5f2440f" /><Relationship Type="http://schemas.openxmlformats.org/officeDocument/2006/relationships/slide" Target="/ppt/slides/slide4.xml" Id="R298b7b63429e43c9" /><Relationship Type="http://schemas.openxmlformats.org/officeDocument/2006/relationships/slide" Target="/ppt/slides/slide5.xml" Id="R8a3b2cfbb1344466" /><Relationship Type="http://schemas.openxmlformats.org/officeDocument/2006/relationships/slide" Target="/ppt/slides/slide6.xml" Id="Rf31e7b40b0004083" /><Relationship Type="http://schemas.openxmlformats.org/officeDocument/2006/relationships/slide" Target="/ppt/slides/slide7.xml" Id="Racf499ede44f4f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e04214d66446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5e6761db842c4" /><Relationship Type="http://schemas.openxmlformats.org/officeDocument/2006/relationships/theme" Target="/ppt/slideMasters/theme/theme1.xml" Id="Rb8d3baa05589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c5e6761db842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d6c2f95774a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4546119f149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36b2be7a440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ce8002b71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99a17e20042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2ae8576dd42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f7b5a47ab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GENBA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GENBA INVEST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3 768 326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8 824 204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FANUS AS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HOLSTAD INVEST AS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BØRRE SALAMONSEN  –  10,5 %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VOJE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GENBA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Johs. Hansen &amp; Co AS, 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936 758 479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GENBA INVEST AS</a:t>
            </a:r>
          </a:p>
        </p:txBody>
      </p:sp>
    </p:spTree>
  </p:cSld>
  <p:clrMapOvr>
    <a:masterClrMapping xmlns:a="http://schemas.openxmlformats.org/drawingml/2006/main"/>
  </p:clrMapOvr>
</p:sld>
</file>