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586f72d92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54a2311f04154"/>
  </p:sldMasterIdLst>
  <p:sldIdLst>
    <p:sldId xmlns:r="http://schemas.openxmlformats.org/officeDocument/2006/relationships" id="256" r:id="R33187f434b174845"/>
    <p:sldId xmlns:r="http://schemas.openxmlformats.org/officeDocument/2006/relationships" id="257" r:id="R9d668ae5bea94f26"/>
    <p:sldId xmlns:r="http://schemas.openxmlformats.org/officeDocument/2006/relationships" id="258" r:id="R1669e41663af4000"/>
    <p:sldId xmlns:r="http://schemas.openxmlformats.org/officeDocument/2006/relationships" id="259" r:id="Redf2a2ca27144033"/>
    <p:sldId xmlns:r="http://schemas.openxmlformats.org/officeDocument/2006/relationships" id="260" r:id="R3999645b7bc3414d"/>
    <p:sldId xmlns:r="http://schemas.openxmlformats.org/officeDocument/2006/relationships" id="261" r:id="Rac1b0c861ed04514"/>
    <p:sldId xmlns:r="http://schemas.openxmlformats.org/officeDocument/2006/relationships" id="262" r:id="R7b2b1fabbbfe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54a2311f04154" /><Relationship Type="http://schemas.openxmlformats.org/officeDocument/2006/relationships/slide" Target="/ppt/slides/slide1.xml" Id="R33187f434b174845" /><Relationship Type="http://schemas.openxmlformats.org/officeDocument/2006/relationships/slide" Target="/ppt/slides/slide2.xml" Id="R9d668ae5bea94f26" /><Relationship Type="http://schemas.openxmlformats.org/officeDocument/2006/relationships/slide" Target="/ppt/slides/slide3.xml" Id="R1669e41663af4000" /><Relationship Type="http://schemas.openxmlformats.org/officeDocument/2006/relationships/slide" Target="/ppt/slides/slide4.xml" Id="Redf2a2ca27144033" /><Relationship Type="http://schemas.openxmlformats.org/officeDocument/2006/relationships/slide" Target="/ppt/slides/slide5.xml" Id="R3999645b7bc3414d" /><Relationship Type="http://schemas.openxmlformats.org/officeDocument/2006/relationships/slide" Target="/ppt/slides/slide6.xml" Id="Rac1b0c861ed04514" /><Relationship Type="http://schemas.openxmlformats.org/officeDocument/2006/relationships/slide" Target="/ppt/slides/slide7.xml" Id="R7b2b1fabbbfe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a2edcc9c9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07bd8f2774e33" /><Relationship Type="http://schemas.openxmlformats.org/officeDocument/2006/relationships/theme" Target="/ppt/slideMasters/theme/theme1.xml" Id="R58aa7ae1578d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07bd8f277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a90f84e5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e1ddda6a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b8e4d087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c283d6df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1eb5030ab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db2ca146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2378b2f55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KROGSTAD BIL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BIL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29 253 376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29 354 603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FAM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936 792 707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BIL HOLDING AS</a:t>
            </a:r>
          </a:p>
        </p:txBody>
      </p:sp>
    </p:spTree>
  </p:cSld>
  <p:clrMapOvr>
    <a:masterClrMapping xmlns:a="http://schemas.openxmlformats.org/drawingml/2006/main"/>
  </p:clrMapOvr>
</p:sld>
</file>