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a3cc5586d6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ebee310ce483e"/>
  </p:sldMasterIdLst>
  <p:sldIdLst>
    <p:sldId xmlns:r="http://schemas.openxmlformats.org/officeDocument/2006/relationships" id="256" r:id="Rd4702b8e73804201"/>
    <p:sldId xmlns:r="http://schemas.openxmlformats.org/officeDocument/2006/relationships" id="257" r:id="R02fa0169f9bb45e2"/>
    <p:sldId xmlns:r="http://schemas.openxmlformats.org/officeDocument/2006/relationships" id="258" r:id="R6d3c35c2304c40a2"/>
    <p:sldId xmlns:r="http://schemas.openxmlformats.org/officeDocument/2006/relationships" id="259" r:id="Rf9988e9a0cbb4cde"/>
    <p:sldId xmlns:r="http://schemas.openxmlformats.org/officeDocument/2006/relationships" id="260" r:id="R053d853d65e6448e"/>
    <p:sldId xmlns:r="http://schemas.openxmlformats.org/officeDocument/2006/relationships" id="261" r:id="Rcd191ac14a834a73"/>
    <p:sldId xmlns:r="http://schemas.openxmlformats.org/officeDocument/2006/relationships" id="262" r:id="R5eb22839f01e4d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ebee310ce483e" /><Relationship Type="http://schemas.openxmlformats.org/officeDocument/2006/relationships/slide" Target="/ppt/slides/slide1.xml" Id="Rd4702b8e73804201" /><Relationship Type="http://schemas.openxmlformats.org/officeDocument/2006/relationships/slide" Target="/ppt/slides/slide2.xml" Id="R02fa0169f9bb45e2" /><Relationship Type="http://schemas.openxmlformats.org/officeDocument/2006/relationships/slide" Target="/ppt/slides/slide3.xml" Id="R6d3c35c2304c40a2" /><Relationship Type="http://schemas.openxmlformats.org/officeDocument/2006/relationships/slide" Target="/ppt/slides/slide4.xml" Id="Rf9988e9a0cbb4cde" /><Relationship Type="http://schemas.openxmlformats.org/officeDocument/2006/relationships/slide" Target="/ppt/slides/slide5.xml" Id="R053d853d65e6448e" /><Relationship Type="http://schemas.openxmlformats.org/officeDocument/2006/relationships/slide" Target="/ppt/slides/slide6.xml" Id="Rcd191ac14a834a73" /><Relationship Type="http://schemas.openxmlformats.org/officeDocument/2006/relationships/slide" Target="/ppt/slides/slide7.xml" Id="R5eb22839f01e4d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45698f6a58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9551aff704498" /><Relationship Type="http://schemas.openxmlformats.org/officeDocument/2006/relationships/theme" Target="/ppt/slideMasters/theme/theme1.xml" Id="R8b7402e02f2040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9551aff7044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893d25783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eba4f38534e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54dd818df47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a3b553d6d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3393a4680e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a07f8e50f48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5ab1fccb2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1 128 517 000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7 971 305 000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22 550 969 000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43 306 120 000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SYNAFERD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visma@visma.no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936 796 702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VISMA AS</a:t>
            </a:r>
          </a:p>
        </p:txBody>
      </p:sp>
    </p:spTree>
  </p:cSld>
  <p:clrMapOvr>
    <a:masterClrMapping xmlns:a="http://schemas.openxmlformats.org/drawingml/2006/main"/>
  </p:clrMapOvr>
</p:sld>
</file>