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e51136b4ad45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6d397576a4417d"/>
  </p:sldMasterIdLst>
  <p:sldIdLst>
    <p:sldId xmlns:r="http://schemas.openxmlformats.org/officeDocument/2006/relationships" id="256" r:id="R9878598fb9804703"/>
    <p:sldId xmlns:r="http://schemas.openxmlformats.org/officeDocument/2006/relationships" id="257" r:id="R24226a95c149447f"/>
    <p:sldId xmlns:r="http://schemas.openxmlformats.org/officeDocument/2006/relationships" id="258" r:id="R655ee3bf59a044e2"/>
    <p:sldId xmlns:r="http://schemas.openxmlformats.org/officeDocument/2006/relationships" id="259" r:id="Re6a18d5c86084d93"/>
    <p:sldId xmlns:r="http://schemas.openxmlformats.org/officeDocument/2006/relationships" id="260" r:id="Rcde4dc0d95c84969"/>
    <p:sldId xmlns:r="http://schemas.openxmlformats.org/officeDocument/2006/relationships" id="261" r:id="Rd6befe609a6a4bb7"/>
    <p:sldId xmlns:r="http://schemas.openxmlformats.org/officeDocument/2006/relationships" id="262" r:id="R21aadb4f238641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d397576a4417d" /><Relationship Type="http://schemas.openxmlformats.org/officeDocument/2006/relationships/slide" Target="/ppt/slides/slide1.xml" Id="R9878598fb9804703" /><Relationship Type="http://schemas.openxmlformats.org/officeDocument/2006/relationships/slide" Target="/ppt/slides/slide2.xml" Id="R24226a95c149447f" /><Relationship Type="http://schemas.openxmlformats.org/officeDocument/2006/relationships/slide" Target="/ppt/slides/slide3.xml" Id="R655ee3bf59a044e2" /><Relationship Type="http://schemas.openxmlformats.org/officeDocument/2006/relationships/slide" Target="/ppt/slides/slide4.xml" Id="Re6a18d5c86084d93" /><Relationship Type="http://schemas.openxmlformats.org/officeDocument/2006/relationships/slide" Target="/ppt/slides/slide5.xml" Id="Rcde4dc0d95c84969" /><Relationship Type="http://schemas.openxmlformats.org/officeDocument/2006/relationships/slide" Target="/ppt/slides/slide6.xml" Id="Rd6befe609a6a4bb7" /><Relationship Type="http://schemas.openxmlformats.org/officeDocument/2006/relationships/slide" Target="/ppt/slides/slide7.xml" Id="R21aadb4f238641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340bcb30848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0a54b1ffc403b" /><Relationship Type="http://schemas.openxmlformats.org/officeDocument/2006/relationships/theme" Target="/ppt/slideMasters/theme/theme1.xml" Id="Rcce10184de6c4b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30a54b1ffc40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fa1482cf445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4edb226934c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a3584a76b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e56e3f31f45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b8dc444d243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7d42ee09645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60c6c864646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3 928 952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1 404 238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2 044 621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6 464 008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14 454 165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KILLINGMO KAI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Schwensens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936 814 948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