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30a3d5364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d7a2b40584aaa"/>
  </p:sldMasterIdLst>
  <p:sldIdLst>
    <p:sldId xmlns:r="http://schemas.openxmlformats.org/officeDocument/2006/relationships" id="256" r:id="R8f7f7b80d0a14007"/>
    <p:sldId xmlns:r="http://schemas.openxmlformats.org/officeDocument/2006/relationships" id="257" r:id="Rea32bff3d138470b"/>
    <p:sldId xmlns:r="http://schemas.openxmlformats.org/officeDocument/2006/relationships" id="258" r:id="R2a63c0235b0642a6"/>
    <p:sldId xmlns:r="http://schemas.openxmlformats.org/officeDocument/2006/relationships" id="259" r:id="R7d3617692aac43c0"/>
    <p:sldId xmlns:r="http://schemas.openxmlformats.org/officeDocument/2006/relationships" id="260" r:id="R245f676510c64039"/>
    <p:sldId xmlns:r="http://schemas.openxmlformats.org/officeDocument/2006/relationships" id="261" r:id="R0205ff1d7470475d"/>
    <p:sldId xmlns:r="http://schemas.openxmlformats.org/officeDocument/2006/relationships" id="262" r:id="R991b96267c15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d7a2b40584aaa" /><Relationship Type="http://schemas.openxmlformats.org/officeDocument/2006/relationships/slide" Target="/ppt/slides/slide1.xml" Id="R8f7f7b80d0a14007" /><Relationship Type="http://schemas.openxmlformats.org/officeDocument/2006/relationships/slide" Target="/ppt/slides/slide2.xml" Id="Rea32bff3d138470b" /><Relationship Type="http://schemas.openxmlformats.org/officeDocument/2006/relationships/slide" Target="/ppt/slides/slide3.xml" Id="R2a63c0235b0642a6" /><Relationship Type="http://schemas.openxmlformats.org/officeDocument/2006/relationships/slide" Target="/ppt/slides/slide4.xml" Id="R7d3617692aac43c0" /><Relationship Type="http://schemas.openxmlformats.org/officeDocument/2006/relationships/slide" Target="/ppt/slides/slide5.xml" Id="R245f676510c64039" /><Relationship Type="http://schemas.openxmlformats.org/officeDocument/2006/relationships/slide" Target="/ppt/slides/slide6.xml" Id="R0205ff1d7470475d" /><Relationship Type="http://schemas.openxmlformats.org/officeDocument/2006/relationships/slide" Target="/ppt/slides/slide7.xml" Id="R991b96267c15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02c988a5c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2734cd814a11" /><Relationship Type="http://schemas.openxmlformats.org/officeDocument/2006/relationships/theme" Target="/ppt/slideMasters/theme/theme1.xml" Id="Rb3716c099361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12734cd81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c2cda081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2cd01509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b9d5c928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59eb6f53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5770c123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82ec32c4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a7f0066c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OVE HORPESTAD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HORPESTAD HANSEN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HORPESTAD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