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58c57621d74b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a94c817fbc4d32"/>
  </p:sldMasterIdLst>
  <p:sldIdLst>
    <p:sldId xmlns:r="http://schemas.openxmlformats.org/officeDocument/2006/relationships" id="256" r:id="Re46018de0d1746a6"/>
    <p:sldId xmlns:r="http://schemas.openxmlformats.org/officeDocument/2006/relationships" id="257" r:id="R003c0691634a40b6"/>
    <p:sldId xmlns:r="http://schemas.openxmlformats.org/officeDocument/2006/relationships" id="258" r:id="Rf4e1a8a660824ab9"/>
    <p:sldId xmlns:r="http://schemas.openxmlformats.org/officeDocument/2006/relationships" id="259" r:id="Re5a1d6051aa74a44"/>
    <p:sldId xmlns:r="http://schemas.openxmlformats.org/officeDocument/2006/relationships" id="260" r:id="R461bd00c5f094305"/>
    <p:sldId xmlns:r="http://schemas.openxmlformats.org/officeDocument/2006/relationships" id="261" r:id="Ra0560ba7159447bb"/>
    <p:sldId xmlns:r="http://schemas.openxmlformats.org/officeDocument/2006/relationships" id="262" r:id="R8469ab9f75e846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a94c817fbc4d32" /><Relationship Type="http://schemas.openxmlformats.org/officeDocument/2006/relationships/slide" Target="/ppt/slides/slide1.xml" Id="Re46018de0d1746a6" /><Relationship Type="http://schemas.openxmlformats.org/officeDocument/2006/relationships/slide" Target="/ppt/slides/slide2.xml" Id="R003c0691634a40b6" /><Relationship Type="http://schemas.openxmlformats.org/officeDocument/2006/relationships/slide" Target="/ppt/slides/slide3.xml" Id="Rf4e1a8a660824ab9" /><Relationship Type="http://schemas.openxmlformats.org/officeDocument/2006/relationships/slide" Target="/ppt/slides/slide4.xml" Id="Re5a1d6051aa74a44" /><Relationship Type="http://schemas.openxmlformats.org/officeDocument/2006/relationships/slide" Target="/ppt/slides/slide5.xml" Id="R461bd00c5f094305" /><Relationship Type="http://schemas.openxmlformats.org/officeDocument/2006/relationships/slide" Target="/ppt/slides/slide6.xml" Id="Ra0560ba7159447bb" /><Relationship Type="http://schemas.openxmlformats.org/officeDocument/2006/relationships/slide" Target="/ppt/slides/slide7.xml" Id="R8469ab9f75e846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c79a28209840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e61533b164a0f" /><Relationship Type="http://schemas.openxmlformats.org/officeDocument/2006/relationships/theme" Target="/ppt/slideMasters/theme/theme1.xml" Id="R7c293060a38140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9e61533b164a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84fa88ac045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9a36a20e84b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60d38ec8448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bcab67a504e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5f493c79c4a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8272a23b749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f82f8cdde44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NORDNORSK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NORDNORSK REVISJON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29 183 631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3 934 804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3 145 824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4 922 803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14 969 388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NNR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Fiskergata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06 89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firmapost@nordnorskrevisjon.no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www.nordnorskrevisjon.no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936 929 443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