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463e12461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8b1dbaa5f43f1"/>
  </p:sldMasterIdLst>
  <p:sldIdLst>
    <p:sldId xmlns:r="http://schemas.openxmlformats.org/officeDocument/2006/relationships" id="256" r:id="Raef360d5a6fd42fc"/>
    <p:sldId xmlns:r="http://schemas.openxmlformats.org/officeDocument/2006/relationships" id="257" r:id="Re9d2376f8e8641b4"/>
    <p:sldId xmlns:r="http://schemas.openxmlformats.org/officeDocument/2006/relationships" id="258" r:id="R1fcb699408824211"/>
    <p:sldId xmlns:r="http://schemas.openxmlformats.org/officeDocument/2006/relationships" id="259" r:id="R159ec53d9c3a424a"/>
    <p:sldId xmlns:r="http://schemas.openxmlformats.org/officeDocument/2006/relationships" id="260" r:id="Rd73f97403b30412f"/>
    <p:sldId xmlns:r="http://schemas.openxmlformats.org/officeDocument/2006/relationships" id="261" r:id="R2321e1e4a3064d56"/>
    <p:sldId xmlns:r="http://schemas.openxmlformats.org/officeDocument/2006/relationships" id="262" r:id="Rfdc347dc0859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8b1dbaa5f43f1" /><Relationship Type="http://schemas.openxmlformats.org/officeDocument/2006/relationships/slide" Target="/ppt/slides/slide1.xml" Id="Raef360d5a6fd42fc" /><Relationship Type="http://schemas.openxmlformats.org/officeDocument/2006/relationships/slide" Target="/ppt/slides/slide2.xml" Id="Re9d2376f8e8641b4" /><Relationship Type="http://schemas.openxmlformats.org/officeDocument/2006/relationships/slide" Target="/ppt/slides/slide3.xml" Id="R1fcb699408824211" /><Relationship Type="http://schemas.openxmlformats.org/officeDocument/2006/relationships/slide" Target="/ppt/slides/slide4.xml" Id="R159ec53d9c3a424a" /><Relationship Type="http://schemas.openxmlformats.org/officeDocument/2006/relationships/slide" Target="/ppt/slides/slide5.xml" Id="Rd73f97403b30412f" /><Relationship Type="http://schemas.openxmlformats.org/officeDocument/2006/relationships/slide" Target="/ppt/slides/slide6.xml" Id="R2321e1e4a3064d56" /><Relationship Type="http://schemas.openxmlformats.org/officeDocument/2006/relationships/slide" Target="/ppt/slides/slide7.xml" Id="Rfdc347dc0859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8204f71a1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ec4d8b7a419e" /><Relationship Type="http://schemas.openxmlformats.org/officeDocument/2006/relationships/theme" Target="/ppt/slideMasters/theme/theme1.xml" Id="Rc43c90f260c6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6ec4d8b7a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b918c3375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b0cbc7ed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9387a87d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df95839d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a43000ce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5a96770e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85c44936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