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3ec379580c774a90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7dcaa5fa6e3a4dee"/>
  </p:sldMasterIdLst>
  <p:sldIdLst>
    <p:sldId xmlns:r="http://schemas.openxmlformats.org/officeDocument/2006/relationships" id="256" r:id="R09413c0f09094941"/>
    <p:sldId xmlns:r="http://schemas.openxmlformats.org/officeDocument/2006/relationships" id="257" r:id="R3f14c1bd3a744bd8"/>
    <p:sldId xmlns:r="http://schemas.openxmlformats.org/officeDocument/2006/relationships" id="258" r:id="Rc1520f64cc46401c"/>
    <p:sldId xmlns:r="http://schemas.openxmlformats.org/officeDocument/2006/relationships" id="259" r:id="R8279b6be85f04d62"/>
    <p:sldId xmlns:r="http://schemas.openxmlformats.org/officeDocument/2006/relationships" id="260" r:id="Rb8a88fe88167439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7dcaa5fa6e3a4dee" /><Relationship Type="http://schemas.openxmlformats.org/officeDocument/2006/relationships/slide" Target="/ppt/slides/slide1.xml" Id="R09413c0f09094941" /><Relationship Type="http://schemas.openxmlformats.org/officeDocument/2006/relationships/slide" Target="/ppt/slides/slide2.xml" Id="R3f14c1bd3a744bd8" /><Relationship Type="http://schemas.openxmlformats.org/officeDocument/2006/relationships/slide" Target="/ppt/slides/slide3.xml" Id="Rc1520f64cc46401c" /><Relationship Type="http://schemas.openxmlformats.org/officeDocument/2006/relationships/slide" Target="/ppt/slides/slide4.xml" Id="R8279b6be85f04d62" /><Relationship Type="http://schemas.openxmlformats.org/officeDocument/2006/relationships/slide" Target="/ppt/slides/slide5.xml" Id="Rb8a88fe88167439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3f32bbd8eb44b74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694f16c92e94fa7" /><Relationship Type="http://schemas.openxmlformats.org/officeDocument/2006/relationships/theme" Target="/ppt/slideMasters/theme/theme1.xml" Id="R8e040e09a20348e1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9694f16c92e94fa7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7dfbbc7e21f4fa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128dcac0d1e4fd6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55175c9d9184a4d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8af0e17e1374846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b000c2732ae41b6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ABC REGNSKAPSPARTNER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REGNSKAPSPARTNER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ABC REGNSKAPSPARTNER AS ble etablert [år] og holder til i Grålum.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REGNSKAPSPARTNER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REGNSKAPSPARTNER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REGNSKAPSPARTNER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Kalnesveien 5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1712 Grålum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936 998 437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ABC REGNSKAPSPARTNER AS</a:t>
            </a:r>
          </a:p>
        </p:txBody>
      </p:sp>
    </p:spTree>
  </p:cSld>
  <p:clrMapOvr>
    <a:masterClrMapping xmlns:a="http://schemas.openxmlformats.org/drawingml/2006/main"/>
  </p:clrMapOvr>
</p:sld>
</file>