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89460bbc7e4f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d2a0bcf8a54044"/>
  </p:sldMasterIdLst>
  <p:sldIdLst>
    <p:sldId xmlns:r="http://schemas.openxmlformats.org/officeDocument/2006/relationships" id="256" r:id="R3c07f292800049e7"/>
    <p:sldId xmlns:r="http://schemas.openxmlformats.org/officeDocument/2006/relationships" id="257" r:id="Rcd03435be5ea4b04"/>
    <p:sldId xmlns:r="http://schemas.openxmlformats.org/officeDocument/2006/relationships" id="258" r:id="Rd7df5284e38a4b00"/>
    <p:sldId xmlns:r="http://schemas.openxmlformats.org/officeDocument/2006/relationships" id="259" r:id="R32224be66e8641b1"/>
    <p:sldId xmlns:r="http://schemas.openxmlformats.org/officeDocument/2006/relationships" id="260" r:id="R60c8c83ec1f942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d2a0bcf8a54044" /><Relationship Type="http://schemas.openxmlformats.org/officeDocument/2006/relationships/slide" Target="/ppt/slides/slide1.xml" Id="R3c07f292800049e7" /><Relationship Type="http://schemas.openxmlformats.org/officeDocument/2006/relationships/slide" Target="/ppt/slides/slide2.xml" Id="Rcd03435be5ea4b04" /><Relationship Type="http://schemas.openxmlformats.org/officeDocument/2006/relationships/slide" Target="/ppt/slides/slide3.xml" Id="Rd7df5284e38a4b00" /><Relationship Type="http://schemas.openxmlformats.org/officeDocument/2006/relationships/slide" Target="/ppt/slides/slide4.xml" Id="R32224be66e8641b1" /><Relationship Type="http://schemas.openxmlformats.org/officeDocument/2006/relationships/slide" Target="/ppt/slides/slide5.xml" Id="R60c8c83ec1f942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1bf277503e44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cb371513a4045" /><Relationship Type="http://schemas.openxmlformats.org/officeDocument/2006/relationships/theme" Target="/ppt/slideMasters/theme/theme1.xml" Id="Rb5c029a645f14c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ecb371513a40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17467452442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244f6bf8841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b989be97848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303c54fc948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1ef8807f2049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PEDERSEN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REGNSKAP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Stekke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7654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cathrine@pedersenregnskap.no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www.pedersenregnskap.no/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937 088 248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REGNSKAP AS</a:t>
            </a:r>
          </a:p>
        </p:txBody>
      </p:sp>
    </p:spTree>
  </p:cSld>
  <p:clrMapOvr>
    <a:masterClrMapping xmlns:a="http://schemas.openxmlformats.org/drawingml/2006/main"/>
  </p:clrMapOvr>
</p:sld>
</file>