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66417491d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555f9a5db4749"/>
  </p:sldMasterIdLst>
  <p:sldIdLst>
    <p:sldId xmlns:r="http://schemas.openxmlformats.org/officeDocument/2006/relationships" id="256" r:id="Rd8a7d888818a4708"/>
    <p:sldId xmlns:r="http://schemas.openxmlformats.org/officeDocument/2006/relationships" id="257" r:id="R39d4c50b3113465e"/>
    <p:sldId xmlns:r="http://schemas.openxmlformats.org/officeDocument/2006/relationships" id="258" r:id="R3add27db1cb94c70"/>
    <p:sldId xmlns:r="http://schemas.openxmlformats.org/officeDocument/2006/relationships" id="259" r:id="R3d1b9112693e407c"/>
    <p:sldId xmlns:r="http://schemas.openxmlformats.org/officeDocument/2006/relationships" id="260" r:id="R8201d792e67e463f"/>
    <p:sldId xmlns:r="http://schemas.openxmlformats.org/officeDocument/2006/relationships" id="261" r:id="R4168a3031ee34957"/>
    <p:sldId xmlns:r="http://schemas.openxmlformats.org/officeDocument/2006/relationships" id="262" r:id="R329243b0cf2a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555f9a5db4749" /><Relationship Type="http://schemas.openxmlformats.org/officeDocument/2006/relationships/slide" Target="/ppt/slides/slide1.xml" Id="Rd8a7d888818a4708" /><Relationship Type="http://schemas.openxmlformats.org/officeDocument/2006/relationships/slide" Target="/ppt/slides/slide2.xml" Id="R39d4c50b3113465e" /><Relationship Type="http://schemas.openxmlformats.org/officeDocument/2006/relationships/slide" Target="/ppt/slides/slide3.xml" Id="R3add27db1cb94c70" /><Relationship Type="http://schemas.openxmlformats.org/officeDocument/2006/relationships/slide" Target="/ppt/slides/slide4.xml" Id="R3d1b9112693e407c" /><Relationship Type="http://schemas.openxmlformats.org/officeDocument/2006/relationships/slide" Target="/ppt/slides/slide5.xml" Id="R8201d792e67e463f" /><Relationship Type="http://schemas.openxmlformats.org/officeDocument/2006/relationships/slide" Target="/ppt/slides/slide6.xml" Id="R4168a3031ee34957" /><Relationship Type="http://schemas.openxmlformats.org/officeDocument/2006/relationships/slide" Target="/ppt/slides/slide7.xml" Id="R329243b0cf2a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270eece83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39be40344ed2" /><Relationship Type="http://schemas.openxmlformats.org/officeDocument/2006/relationships/theme" Target="/ppt/slideMasters/theme/theme1.xml" Id="R7f89a5ee673c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439be4034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8923b194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877200c4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e5ff514f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754d1a0f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3a2dff89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1473f72b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40188a5b0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EON 85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EON 85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36 003 722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36 198 333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ELISABETH NILSSEN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ODD NILSSEN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ELISABETH NILSSEN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ODD NILSSEN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937 226 675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