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fc3e3f4ba748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2cfe2d4a314533"/>
  </p:sldMasterIdLst>
  <p:sldIdLst>
    <p:sldId xmlns:r="http://schemas.openxmlformats.org/officeDocument/2006/relationships" id="256" r:id="R9dd8d9897d0741dc"/>
    <p:sldId xmlns:r="http://schemas.openxmlformats.org/officeDocument/2006/relationships" id="257" r:id="Ra881ae3de94e4976"/>
    <p:sldId xmlns:r="http://schemas.openxmlformats.org/officeDocument/2006/relationships" id="258" r:id="Rec5cb6a8348046dd"/>
    <p:sldId xmlns:r="http://schemas.openxmlformats.org/officeDocument/2006/relationships" id="259" r:id="Rfa3c0fab96aa4f72"/>
    <p:sldId xmlns:r="http://schemas.openxmlformats.org/officeDocument/2006/relationships" id="260" r:id="Rcbc0d708c2b54e3f"/>
    <p:sldId xmlns:r="http://schemas.openxmlformats.org/officeDocument/2006/relationships" id="261" r:id="Ree22a9bba5c648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2cfe2d4a314533" /><Relationship Type="http://schemas.openxmlformats.org/officeDocument/2006/relationships/slide" Target="/ppt/slides/slide1.xml" Id="R9dd8d9897d0741dc" /><Relationship Type="http://schemas.openxmlformats.org/officeDocument/2006/relationships/slide" Target="/ppt/slides/slide2.xml" Id="Ra881ae3de94e4976" /><Relationship Type="http://schemas.openxmlformats.org/officeDocument/2006/relationships/slide" Target="/ppt/slides/slide3.xml" Id="Rec5cb6a8348046dd" /><Relationship Type="http://schemas.openxmlformats.org/officeDocument/2006/relationships/slide" Target="/ppt/slides/slide4.xml" Id="Rfa3c0fab96aa4f72" /><Relationship Type="http://schemas.openxmlformats.org/officeDocument/2006/relationships/slide" Target="/ppt/slides/slide5.xml" Id="Rcbc0d708c2b54e3f" /><Relationship Type="http://schemas.openxmlformats.org/officeDocument/2006/relationships/slide" Target="/ppt/slides/slide6.xml" Id="Ree22a9bba5c648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084a83de3d47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0d9c73eff4b9b" /><Relationship Type="http://schemas.openxmlformats.org/officeDocument/2006/relationships/theme" Target="/ppt/slideMasters/theme/theme1.xml" Id="R00b024ef0ee64d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f0d9c73eff4b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6012c946e4e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2f37aa50b42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45023f5414f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224bed4364e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0a8fb2acb43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0c90271ae41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LID REVISJON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LID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LID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LID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LID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LID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937 366 752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LID REVISJON &amp; RÅDGIVNING AS</a:t>
            </a:r>
          </a:p>
        </p:txBody>
      </p:sp>
    </p:spTree>
  </p:cSld>
  <p:clrMapOvr>
    <a:masterClrMapping xmlns:a="http://schemas.openxmlformats.org/drawingml/2006/main"/>
  </p:clrMapOvr>
</p:sld>
</file>