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7290f757ed4d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0d19f8c8f646f7"/>
  </p:sldMasterIdLst>
  <p:sldIdLst>
    <p:sldId xmlns:r="http://schemas.openxmlformats.org/officeDocument/2006/relationships" id="256" r:id="R277fd577482b472d"/>
    <p:sldId xmlns:r="http://schemas.openxmlformats.org/officeDocument/2006/relationships" id="257" r:id="R20577cde8ddb4d6c"/>
    <p:sldId xmlns:r="http://schemas.openxmlformats.org/officeDocument/2006/relationships" id="258" r:id="R17da2fd916ff49f2"/>
    <p:sldId xmlns:r="http://schemas.openxmlformats.org/officeDocument/2006/relationships" id="259" r:id="Rdafe9fa633c74057"/>
    <p:sldId xmlns:r="http://schemas.openxmlformats.org/officeDocument/2006/relationships" id="260" r:id="R59ef0164d6644e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d19f8c8f646f7" /><Relationship Type="http://schemas.openxmlformats.org/officeDocument/2006/relationships/slide" Target="/ppt/slides/slide1.xml" Id="R277fd577482b472d" /><Relationship Type="http://schemas.openxmlformats.org/officeDocument/2006/relationships/slide" Target="/ppt/slides/slide2.xml" Id="R20577cde8ddb4d6c" /><Relationship Type="http://schemas.openxmlformats.org/officeDocument/2006/relationships/slide" Target="/ppt/slides/slide3.xml" Id="R17da2fd916ff49f2" /><Relationship Type="http://schemas.openxmlformats.org/officeDocument/2006/relationships/slide" Target="/ppt/slides/slide4.xml" Id="Rdafe9fa633c74057" /><Relationship Type="http://schemas.openxmlformats.org/officeDocument/2006/relationships/slide" Target="/ppt/slides/slide5.xml" Id="R59ef0164d6644e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36c74cf8e46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12ee4f0a94f8d" /><Relationship Type="http://schemas.openxmlformats.org/officeDocument/2006/relationships/theme" Target="/ppt/slideMasters/theme/theme1.xml" Id="R24eb8386832c4e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cf12ee4f0a9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40bb1ccc548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e7d3c171e48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ed44dc34d64d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8d90b1d3594d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9470229164c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LID REVISJON &amp; RÅDGIVNING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LID REVISJON &amp; RÅDGIVNING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937 366 752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LID REVISJON &amp; RÅDGIVNING AS</a:t>
            </a:r>
          </a:p>
        </p:txBody>
      </p:sp>
    </p:spTree>
  </p:cSld>
  <p:clrMapOvr>
    <a:masterClrMapping xmlns:a="http://schemas.openxmlformats.org/drawingml/2006/main"/>
  </p:clrMapOvr>
</p:sld>
</file>