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a191dfe4e34c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1e7b5cb1844fd4"/>
  </p:sldMasterIdLst>
  <p:sldIdLst>
    <p:sldId xmlns:r="http://schemas.openxmlformats.org/officeDocument/2006/relationships" id="256" r:id="R968c80662f144a30"/>
    <p:sldId xmlns:r="http://schemas.openxmlformats.org/officeDocument/2006/relationships" id="257" r:id="Re7b2ae9761dc477f"/>
    <p:sldId xmlns:r="http://schemas.openxmlformats.org/officeDocument/2006/relationships" id="258" r:id="R5a81a2c8bafa4871"/>
    <p:sldId xmlns:r="http://schemas.openxmlformats.org/officeDocument/2006/relationships" id="259" r:id="Rb55325b6d61b406b"/>
    <p:sldId xmlns:r="http://schemas.openxmlformats.org/officeDocument/2006/relationships" id="260" r:id="R8f37385373ae4da8"/>
    <p:sldId xmlns:r="http://schemas.openxmlformats.org/officeDocument/2006/relationships" id="261" r:id="R29978d4ebc354762"/>
    <p:sldId xmlns:r="http://schemas.openxmlformats.org/officeDocument/2006/relationships" id="262" r:id="R73d2033c9d134b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e7b5cb1844fd4" /><Relationship Type="http://schemas.openxmlformats.org/officeDocument/2006/relationships/slide" Target="/ppt/slides/slide1.xml" Id="R968c80662f144a30" /><Relationship Type="http://schemas.openxmlformats.org/officeDocument/2006/relationships/slide" Target="/ppt/slides/slide2.xml" Id="Re7b2ae9761dc477f" /><Relationship Type="http://schemas.openxmlformats.org/officeDocument/2006/relationships/slide" Target="/ppt/slides/slide3.xml" Id="R5a81a2c8bafa4871" /><Relationship Type="http://schemas.openxmlformats.org/officeDocument/2006/relationships/slide" Target="/ppt/slides/slide4.xml" Id="Rb55325b6d61b406b" /><Relationship Type="http://schemas.openxmlformats.org/officeDocument/2006/relationships/slide" Target="/ppt/slides/slide5.xml" Id="R8f37385373ae4da8" /><Relationship Type="http://schemas.openxmlformats.org/officeDocument/2006/relationships/slide" Target="/ppt/slides/slide6.xml" Id="R29978d4ebc354762" /><Relationship Type="http://schemas.openxmlformats.org/officeDocument/2006/relationships/slide" Target="/ppt/slides/slide7.xml" Id="R73d2033c9d134b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66b49e69b44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de038d1d0465f" /><Relationship Type="http://schemas.openxmlformats.org/officeDocument/2006/relationships/theme" Target="/ppt/slideMasters/theme/theme1.xml" Id="R56ca7cd3d4254e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cde038d1d046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6ba6e905e44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ce0aaf5684b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eca2de43044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1e6745de345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801a995b94b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17402aca94c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f471868094d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TEMA REGNSKAP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TEMA REGNSKAP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14 355 694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2 227 611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5 911 813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9 397 766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TORE HAGESTANDE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NILSEN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73A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22881160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937 430 108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OSLO AS</a:t>
            </a:r>
          </a:p>
        </p:txBody>
      </p:sp>
    </p:spTree>
  </p:cSld>
  <p:clrMapOvr>
    <a:masterClrMapping xmlns:a="http://schemas.openxmlformats.org/drawingml/2006/main"/>
  </p:clrMapOvr>
</p:sld>
</file>