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71bf62b6149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6c5c07d6de4259"/>
  </p:sldMasterIdLst>
  <p:sldIdLst>
    <p:sldId xmlns:r="http://schemas.openxmlformats.org/officeDocument/2006/relationships" id="256" r:id="Rd03ea14df1c447bb"/>
    <p:sldId xmlns:r="http://schemas.openxmlformats.org/officeDocument/2006/relationships" id="257" r:id="R52b319ad080649dc"/>
    <p:sldId xmlns:r="http://schemas.openxmlformats.org/officeDocument/2006/relationships" id="258" r:id="Rb03daea5ef8848ad"/>
    <p:sldId xmlns:r="http://schemas.openxmlformats.org/officeDocument/2006/relationships" id="259" r:id="R2952f41946c04d15"/>
    <p:sldId xmlns:r="http://schemas.openxmlformats.org/officeDocument/2006/relationships" id="260" r:id="R2249af4f5ef94513"/>
    <p:sldId xmlns:r="http://schemas.openxmlformats.org/officeDocument/2006/relationships" id="261" r:id="R69e1a50f79504d2a"/>
    <p:sldId xmlns:r="http://schemas.openxmlformats.org/officeDocument/2006/relationships" id="262" r:id="Rd439dc1d783c4c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c5c07d6de4259" /><Relationship Type="http://schemas.openxmlformats.org/officeDocument/2006/relationships/slide" Target="/ppt/slides/slide1.xml" Id="Rd03ea14df1c447bb" /><Relationship Type="http://schemas.openxmlformats.org/officeDocument/2006/relationships/slide" Target="/ppt/slides/slide2.xml" Id="R52b319ad080649dc" /><Relationship Type="http://schemas.openxmlformats.org/officeDocument/2006/relationships/slide" Target="/ppt/slides/slide3.xml" Id="Rb03daea5ef8848ad" /><Relationship Type="http://schemas.openxmlformats.org/officeDocument/2006/relationships/slide" Target="/ppt/slides/slide4.xml" Id="R2952f41946c04d15" /><Relationship Type="http://schemas.openxmlformats.org/officeDocument/2006/relationships/slide" Target="/ppt/slides/slide5.xml" Id="R2249af4f5ef94513" /><Relationship Type="http://schemas.openxmlformats.org/officeDocument/2006/relationships/slide" Target="/ppt/slides/slide6.xml" Id="R69e1a50f79504d2a" /><Relationship Type="http://schemas.openxmlformats.org/officeDocument/2006/relationships/slide" Target="/ppt/slides/slide7.xml" Id="Rd439dc1d783c4c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520503095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85717bfda462c" /><Relationship Type="http://schemas.openxmlformats.org/officeDocument/2006/relationships/theme" Target="/ppt/slideMasters/theme/theme1.xml" Id="R517b6cb2df9f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185717bfda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d9bd02d304c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d2c3425ed47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0ae8210e4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303232e30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742caf7d342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9b81ea3434c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2f518009841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REVISJON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7 328 266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1 470 304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4 101 522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HORDNES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937 442 661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