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057cd4c68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5a4fb6b864b01"/>
  </p:sldMasterIdLst>
  <p:sldIdLst>
    <p:sldId xmlns:r="http://schemas.openxmlformats.org/officeDocument/2006/relationships" id="256" r:id="R00fb84b67d2b490c"/>
    <p:sldId xmlns:r="http://schemas.openxmlformats.org/officeDocument/2006/relationships" id="257" r:id="R8cd3f804525c458d"/>
    <p:sldId xmlns:r="http://schemas.openxmlformats.org/officeDocument/2006/relationships" id="258" r:id="R084e925727644956"/>
    <p:sldId xmlns:r="http://schemas.openxmlformats.org/officeDocument/2006/relationships" id="259" r:id="R57bc0525d8f048d6"/>
    <p:sldId xmlns:r="http://schemas.openxmlformats.org/officeDocument/2006/relationships" id="260" r:id="R961fe373585c44b6"/>
    <p:sldId xmlns:r="http://schemas.openxmlformats.org/officeDocument/2006/relationships" id="261" r:id="R1792e7ea9eef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5a4fb6b864b01" /><Relationship Type="http://schemas.openxmlformats.org/officeDocument/2006/relationships/slide" Target="/ppt/slides/slide1.xml" Id="R00fb84b67d2b490c" /><Relationship Type="http://schemas.openxmlformats.org/officeDocument/2006/relationships/slide" Target="/ppt/slides/slide2.xml" Id="R8cd3f804525c458d" /><Relationship Type="http://schemas.openxmlformats.org/officeDocument/2006/relationships/slide" Target="/ppt/slides/slide3.xml" Id="R084e925727644956" /><Relationship Type="http://schemas.openxmlformats.org/officeDocument/2006/relationships/slide" Target="/ppt/slides/slide4.xml" Id="R57bc0525d8f048d6" /><Relationship Type="http://schemas.openxmlformats.org/officeDocument/2006/relationships/slide" Target="/ppt/slides/slide5.xml" Id="R961fe373585c44b6" /><Relationship Type="http://schemas.openxmlformats.org/officeDocument/2006/relationships/slide" Target="/ppt/slides/slide6.xml" Id="R1792e7ea9eef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7c8b2749c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c46308a24320" /><Relationship Type="http://schemas.openxmlformats.org/officeDocument/2006/relationships/theme" Target="/ppt/slideMasters/theme/theme1.xml" Id="Ref95bb4023be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0c46308a2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7d9dbdd1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5efbcd1f0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4567043b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f5732af8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8633847b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0030acfe3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ØSTERDALEN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53 403 281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−1 423 397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35 329 177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79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nord-ost@okoraad.no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937 513 062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