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bc0122921f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4611356d94683"/>
  </p:sldMasterIdLst>
  <p:sldIdLst>
    <p:sldId xmlns:r="http://schemas.openxmlformats.org/officeDocument/2006/relationships" id="256" r:id="R80f116aa80964396"/>
    <p:sldId xmlns:r="http://schemas.openxmlformats.org/officeDocument/2006/relationships" id="257" r:id="R2fe6382e416848b2"/>
    <p:sldId xmlns:r="http://schemas.openxmlformats.org/officeDocument/2006/relationships" id="258" r:id="Reff9811271f04a71"/>
    <p:sldId xmlns:r="http://schemas.openxmlformats.org/officeDocument/2006/relationships" id="259" r:id="R129b5ae7777b4515"/>
    <p:sldId xmlns:r="http://schemas.openxmlformats.org/officeDocument/2006/relationships" id="260" r:id="Rf91363ea7cc545b6"/>
    <p:sldId xmlns:r="http://schemas.openxmlformats.org/officeDocument/2006/relationships" id="261" r:id="R4956f1244bf74755"/>
    <p:sldId xmlns:r="http://schemas.openxmlformats.org/officeDocument/2006/relationships" id="262" r:id="R4c8f558838e1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4611356d94683" /><Relationship Type="http://schemas.openxmlformats.org/officeDocument/2006/relationships/slide" Target="/ppt/slides/slide1.xml" Id="R80f116aa80964396" /><Relationship Type="http://schemas.openxmlformats.org/officeDocument/2006/relationships/slide" Target="/ppt/slides/slide2.xml" Id="R2fe6382e416848b2" /><Relationship Type="http://schemas.openxmlformats.org/officeDocument/2006/relationships/slide" Target="/ppt/slides/slide3.xml" Id="Reff9811271f04a71" /><Relationship Type="http://schemas.openxmlformats.org/officeDocument/2006/relationships/slide" Target="/ppt/slides/slide4.xml" Id="R129b5ae7777b4515" /><Relationship Type="http://schemas.openxmlformats.org/officeDocument/2006/relationships/slide" Target="/ppt/slides/slide5.xml" Id="Rf91363ea7cc545b6" /><Relationship Type="http://schemas.openxmlformats.org/officeDocument/2006/relationships/slide" Target="/ppt/slides/slide6.xml" Id="R4956f1244bf74755" /><Relationship Type="http://schemas.openxmlformats.org/officeDocument/2006/relationships/slide" Target="/ppt/slides/slide7.xml" Id="R4c8f558838e1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d41233ba34d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c505eea254cd1" /><Relationship Type="http://schemas.openxmlformats.org/officeDocument/2006/relationships/theme" Target="/ppt/slideMasters/theme/theme1.xml" Id="Rdf6b0320d594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c505eea25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5e673527943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9da93d9bf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bc6938edf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c294ad84343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0fcc3ca3f40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7cbff35d54b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1711fadb44e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FURU PL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 PL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1 292 451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13 042 281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13 135 866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ASKELAND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Ørjan Askeland, Gjerdevegen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937 600 208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