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f254875f4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7e42d53544feb"/>
  </p:sldMasterIdLst>
  <p:sldIdLst>
    <p:sldId xmlns:r="http://schemas.openxmlformats.org/officeDocument/2006/relationships" id="256" r:id="Rd85c904213274655"/>
    <p:sldId xmlns:r="http://schemas.openxmlformats.org/officeDocument/2006/relationships" id="257" r:id="Re7105eb2efa14bbb"/>
    <p:sldId xmlns:r="http://schemas.openxmlformats.org/officeDocument/2006/relationships" id="258" r:id="Rfd3e800993d142c1"/>
    <p:sldId xmlns:r="http://schemas.openxmlformats.org/officeDocument/2006/relationships" id="259" r:id="Rcd21526cfc9a4ef9"/>
    <p:sldId xmlns:r="http://schemas.openxmlformats.org/officeDocument/2006/relationships" id="260" r:id="R00a46345802b49a9"/>
    <p:sldId xmlns:r="http://schemas.openxmlformats.org/officeDocument/2006/relationships" id="261" r:id="R124fe15ae22b4db8"/>
    <p:sldId xmlns:r="http://schemas.openxmlformats.org/officeDocument/2006/relationships" id="262" r:id="R0163a38353ef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7e42d53544feb" /><Relationship Type="http://schemas.openxmlformats.org/officeDocument/2006/relationships/slide" Target="/ppt/slides/slide1.xml" Id="Rd85c904213274655" /><Relationship Type="http://schemas.openxmlformats.org/officeDocument/2006/relationships/slide" Target="/ppt/slides/slide2.xml" Id="Re7105eb2efa14bbb" /><Relationship Type="http://schemas.openxmlformats.org/officeDocument/2006/relationships/slide" Target="/ppt/slides/slide3.xml" Id="Rfd3e800993d142c1" /><Relationship Type="http://schemas.openxmlformats.org/officeDocument/2006/relationships/slide" Target="/ppt/slides/slide4.xml" Id="Rcd21526cfc9a4ef9" /><Relationship Type="http://schemas.openxmlformats.org/officeDocument/2006/relationships/slide" Target="/ppt/slides/slide5.xml" Id="R00a46345802b49a9" /><Relationship Type="http://schemas.openxmlformats.org/officeDocument/2006/relationships/slide" Target="/ppt/slides/slide6.xml" Id="R124fe15ae22b4db8" /><Relationship Type="http://schemas.openxmlformats.org/officeDocument/2006/relationships/slide" Target="/ppt/slides/slide7.xml" Id="R0163a38353ef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ec0c85d77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e0c0ad154456e" /><Relationship Type="http://schemas.openxmlformats.org/officeDocument/2006/relationships/theme" Target="/ppt/slideMasters/theme/theme1.xml" Id="Raa9c402b44f2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e0c0ad15445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c096a544942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2e9977218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2110396d45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4e7df8833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5188d142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d90b4444949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cfd34b4e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