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811b7a4b9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9d3391bac4fbc"/>
  </p:sldMasterIdLst>
  <p:sldIdLst>
    <p:sldId xmlns:r="http://schemas.openxmlformats.org/officeDocument/2006/relationships" id="256" r:id="R0ef73e25c1624c41"/>
    <p:sldId xmlns:r="http://schemas.openxmlformats.org/officeDocument/2006/relationships" id="257" r:id="R6e87a999c8dd4640"/>
    <p:sldId xmlns:r="http://schemas.openxmlformats.org/officeDocument/2006/relationships" id="258" r:id="R3860390a04014fff"/>
    <p:sldId xmlns:r="http://schemas.openxmlformats.org/officeDocument/2006/relationships" id="259" r:id="R7fcc96b3c3b64a8b"/>
    <p:sldId xmlns:r="http://schemas.openxmlformats.org/officeDocument/2006/relationships" id="260" r:id="Rddeae93d6a02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9d3391bac4fbc" /><Relationship Type="http://schemas.openxmlformats.org/officeDocument/2006/relationships/slide" Target="/ppt/slides/slide1.xml" Id="R0ef73e25c1624c41" /><Relationship Type="http://schemas.openxmlformats.org/officeDocument/2006/relationships/slide" Target="/ppt/slides/slide2.xml" Id="R6e87a999c8dd4640" /><Relationship Type="http://schemas.openxmlformats.org/officeDocument/2006/relationships/slide" Target="/ppt/slides/slide3.xml" Id="R3860390a04014fff" /><Relationship Type="http://schemas.openxmlformats.org/officeDocument/2006/relationships/slide" Target="/ppt/slides/slide4.xml" Id="R7fcc96b3c3b64a8b" /><Relationship Type="http://schemas.openxmlformats.org/officeDocument/2006/relationships/slide" Target="/ppt/slides/slide5.xml" Id="Rddeae93d6a02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c5ea78363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b0a4963d4626" /><Relationship Type="http://schemas.openxmlformats.org/officeDocument/2006/relationships/theme" Target="/ppt/slideMasters/theme/theme1.xml" Id="R6c537fc3c271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eb0a4963d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c8ec6e0f3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34960fd1b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b244b2f5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7e849b3fa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5120e88b8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HOLTÅLEN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HOLTÅLEN KOMMUNE ble etablert [år] og holder til i Ålen.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7380 Ålen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 41 76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epost@holtalen.kommune.no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www.holtalen.kommune.no/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937 697 767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HOLTÅLEN KOMMUNE</a:t>
            </a:r>
          </a:p>
        </p:txBody>
      </p:sp>
    </p:spTree>
  </p:cSld>
  <p:clrMapOvr>
    <a:masterClrMapping xmlns:a="http://schemas.openxmlformats.org/drawingml/2006/main"/>
  </p:clrMapOvr>
</p:sld>
</file>