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62d5884cc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75cf4a0924de1"/>
  </p:sldMasterIdLst>
  <p:sldIdLst>
    <p:sldId xmlns:r="http://schemas.openxmlformats.org/officeDocument/2006/relationships" id="256" r:id="R94569f2dddb743d9"/>
    <p:sldId xmlns:r="http://schemas.openxmlformats.org/officeDocument/2006/relationships" id="257" r:id="R7ba8e460f8b84ee0"/>
    <p:sldId xmlns:r="http://schemas.openxmlformats.org/officeDocument/2006/relationships" id="258" r:id="R2574326a42ac4e0e"/>
    <p:sldId xmlns:r="http://schemas.openxmlformats.org/officeDocument/2006/relationships" id="259" r:id="Ra0460523a4194fe2"/>
    <p:sldId xmlns:r="http://schemas.openxmlformats.org/officeDocument/2006/relationships" id="260" r:id="R1edfb713716143fa"/>
    <p:sldId xmlns:r="http://schemas.openxmlformats.org/officeDocument/2006/relationships" id="261" r:id="R43f312f480724997"/>
    <p:sldId xmlns:r="http://schemas.openxmlformats.org/officeDocument/2006/relationships" id="262" r:id="R10654ef5c5be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75cf4a0924de1" /><Relationship Type="http://schemas.openxmlformats.org/officeDocument/2006/relationships/slide" Target="/ppt/slides/slide1.xml" Id="R94569f2dddb743d9" /><Relationship Type="http://schemas.openxmlformats.org/officeDocument/2006/relationships/slide" Target="/ppt/slides/slide2.xml" Id="R7ba8e460f8b84ee0" /><Relationship Type="http://schemas.openxmlformats.org/officeDocument/2006/relationships/slide" Target="/ppt/slides/slide3.xml" Id="R2574326a42ac4e0e" /><Relationship Type="http://schemas.openxmlformats.org/officeDocument/2006/relationships/slide" Target="/ppt/slides/slide4.xml" Id="Ra0460523a4194fe2" /><Relationship Type="http://schemas.openxmlformats.org/officeDocument/2006/relationships/slide" Target="/ppt/slides/slide5.xml" Id="R1edfb713716143fa" /><Relationship Type="http://schemas.openxmlformats.org/officeDocument/2006/relationships/slide" Target="/ppt/slides/slide6.xml" Id="R43f312f480724997" /><Relationship Type="http://schemas.openxmlformats.org/officeDocument/2006/relationships/slide" Target="/ppt/slides/slide7.xml" Id="R10654ef5c5be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aa1a6ce41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11565d41462d" /><Relationship Type="http://schemas.openxmlformats.org/officeDocument/2006/relationships/theme" Target="/ppt/slideMasters/theme/theme1.xml" Id="Rc4fde33cf7c1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211565d41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3686b3a9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8fe56c66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b959ed33a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b9cb65c78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49919484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e7a01b474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e420e234f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GROUP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7 388 166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7 438 166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BOYE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Stalsbergveien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mail@novagroup.no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937 872 941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GROUP AS</a:t>
            </a:r>
          </a:p>
        </p:txBody>
      </p:sp>
    </p:spTree>
  </p:cSld>
  <p:clrMapOvr>
    <a:masterClrMapping xmlns:a="http://schemas.openxmlformats.org/drawingml/2006/main"/>
  </p:clrMapOvr>
</p:sld>
</file>