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1b1c6e88c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01c27c8f1436b"/>
  </p:sldMasterIdLst>
  <p:sldIdLst>
    <p:sldId xmlns:r="http://schemas.openxmlformats.org/officeDocument/2006/relationships" id="256" r:id="Rffa4ca78de5e409c"/>
    <p:sldId xmlns:r="http://schemas.openxmlformats.org/officeDocument/2006/relationships" id="257" r:id="Rbf3166c081604378"/>
    <p:sldId xmlns:r="http://schemas.openxmlformats.org/officeDocument/2006/relationships" id="258" r:id="Rc698f52cffa4405d"/>
    <p:sldId xmlns:r="http://schemas.openxmlformats.org/officeDocument/2006/relationships" id="259" r:id="R63588b51c761474c"/>
    <p:sldId xmlns:r="http://schemas.openxmlformats.org/officeDocument/2006/relationships" id="260" r:id="R6419d5f7ba60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01c27c8f1436b" /><Relationship Type="http://schemas.openxmlformats.org/officeDocument/2006/relationships/slide" Target="/ppt/slides/slide1.xml" Id="Rffa4ca78de5e409c" /><Relationship Type="http://schemas.openxmlformats.org/officeDocument/2006/relationships/slide" Target="/ppt/slides/slide2.xml" Id="Rbf3166c081604378" /><Relationship Type="http://schemas.openxmlformats.org/officeDocument/2006/relationships/slide" Target="/ppt/slides/slide3.xml" Id="Rc698f52cffa4405d" /><Relationship Type="http://schemas.openxmlformats.org/officeDocument/2006/relationships/slide" Target="/ppt/slides/slide4.xml" Id="R63588b51c761474c" /><Relationship Type="http://schemas.openxmlformats.org/officeDocument/2006/relationships/slide" Target="/ppt/slides/slide5.xml" Id="R6419d5f7ba60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a71ed82e9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326b2f1e431e" /><Relationship Type="http://schemas.openxmlformats.org/officeDocument/2006/relationships/theme" Target="/ppt/slideMasters/theme/theme1.xml" Id="R84b53f9f36de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e326b2f1e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18027a26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2a92ce78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b76b41f0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463acce4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5946967dd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