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0e3fb498b843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2bf0136e6f4717"/>
  </p:sldMasterIdLst>
  <p:sldIdLst>
    <p:sldId xmlns:r="http://schemas.openxmlformats.org/officeDocument/2006/relationships" id="256" r:id="Re7a649676eee4acb"/>
    <p:sldId xmlns:r="http://schemas.openxmlformats.org/officeDocument/2006/relationships" id="257" r:id="R086a3814f7584937"/>
    <p:sldId xmlns:r="http://schemas.openxmlformats.org/officeDocument/2006/relationships" id="258" r:id="R69ae42d63b724918"/>
    <p:sldId xmlns:r="http://schemas.openxmlformats.org/officeDocument/2006/relationships" id="259" r:id="R23bc0d51a480440c"/>
    <p:sldId xmlns:r="http://schemas.openxmlformats.org/officeDocument/2006/relationships" id="260" r:id="R4c17d6fdc44e4c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2bf0136e6f4717" /><Relationship Type="http://schemas.openxmlformats.org/officeDocument/2006/relationships/slide" Target="/ppt/slides/slide1.xml" Id="Re7a649676eee4acb" /><Relationship Type="http://schemas.openxmlformats.org/officeDocument/2006/relationships/slide" Target="/ppt/slides/slide2.xml" Id="R086a3814f7584937" /><Relationship Type="http://schemas.openxmlformats.org/officeDocument/2006/relationships/slide" Target="/ppt/slides/slide3.xml" Id="R69ae42d63b724918" /><Relationship Type="http://schemas.openxmlformats.org/officeDocument/2006/relationships/slide" Target="/ppt/slides/slide4.xml" Id="R23bc0d51a480440c" /><Relationship Type="http://schemas.openxmlformats.org/officeDocument/2006/relationships/slide" Target="/ppt/slides/slide5.xml" Id="R4c17d6fdc44e4c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3b4ee70ef144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55169048ba4c14" /><Relationship Type="http://schemas.openxmlformats.org/officeDocument/2006/relationships/theme" Target="/ppt/slideMasters/theme/theme1.xml" Id="R1d36c5c72ca441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55169048ba4c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0071e7d114d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afa9eebcb49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ff4bea1d249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17fdba54e44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de7b542de44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SPAREBANK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1771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19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firmapost@berg-sparebank.no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www.berg-sparebank.no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937 885 288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SPAREBANK</a:t>
            </a:r>
          </a:p>
        </p:txBody>
      </p:sp>
    </p:spTree>
  </p:cSld>
  <p:clrMapOvr>
    <a:masterClrMapping xmlns:a="http://schemas.openxmlformats.org/drawingml/2006/main"/>
  </p:clrMapOvr>
</p:sld>
</file>