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0ce62803c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8d8fcb02047b5"/>
  </p:sldMasterIdLst>
  <p:sldIdLst>
    <p:sldId xmlns:r="http://schemas.openxmlformats.org/officeDocument/2006/relationships" id="256" r:id="Rf206a4243b884ada"/>
    <p:sldId xmlns:r="http://schemas.openxmlformats.org/officeDocument/2006/relationships" id="257" r:id="Re2107d592605497c"/>
    <p:sldId xmlns:r="http://schemas.openxmlformats.org/officeDocument/2006/relationships" id="258" r:id="R7711c8ab480f428f"/>
    <p:sldId xmlns:r="http://schemas.openxmlformats.org/officeDocument/2006/relationships" id="259" r:id="R10000cb88fa44392"/>
    <p:sldId xmlns:r="http://schemas.openxmlformats.org/officeDocument/2006/relationships" id="260" r:id="R12f6e3d25c834985"/>
    <p:sldId xmlns:r="http://schemas.openxmlformats.org/officeDocument/2006/relationships" id="261" r:id="Rf886d37c3b88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8d8fcb02047b5" /><Relationship Type="http://schemas.openxmlformats.org/officeDocument/2006/relationships/slide" Target="/ppt/slides/slide1.xml" Id="Rf206a4243b884ada" /><Relationship Type="http://schemas.openxmlformats.org/officeDocument/2006/relationships/slide" Target="/ppt/slides/slide2.xml" Id="Re2107d592605497c" /><Relationship Type="http://schemas.openxmlformats.org/officeDocument/2006/relationships/slide" Target="/ppt/slides/slide3.xml" Id="R7711c8ab480f428f" /><Relationship Type="http://schemas.openxmlformats.org/officeDocument/2006/relationships/slide" Target="/ppt/slides/slide4.xml" Id="R10000cb88fa44392" /><Relationship Type="http://schemas.openxmlformats.org/officeDocument/2006/relationships/slide" Target="/ppt/slides/slide5.xml" Id="R12f6e3d25c834985" /><Relationship Type="http://schemas.openxmlformats.org/officeDocument/2006/relationships/slide" Target="/ppt/slides/slide6.xml" Id="Rf886d37c3b88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d1e60fa57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9e417679a42ea" /><Relationship Type="http://schemas.openxmlformats.org/officeDocument/2006/relationships/theme" Target="/ppt/slideMasters/theme/theme1.xml" Id="R3c526fa49b2f42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9e417679a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e05b16f06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1f159d565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80e391f98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8a1016c54f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669c2f91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37705a64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TRØGSTAD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55 798 000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796 057 000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5 264 501 000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