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b318a2731942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3208225a26247a5"/>
  </p:sldMasterIdLst>
  <p:sldIdLst>
    <p:sldId xmlns:r="http://schemas.openxmlformats.org/officeDocument/2006/relationships" id="256" r:id="Re0545f22194149dc"/>
    <p:sldId xmlns:r="http://schemas.openxmlformats.org/officeDocument/2006/relationships" id="257" r:id="R8f52effdc8c64cf8"/>
    <p:sldId xmlns:r="http://schemas.openxmlformats.org/officeDocument/2006/relationships" id="258" r:id="R94f0d8a3898b46fa"/>
    <p:sldId xmlns:r="http://schemas.openxmlformats.org/officeDocument/2006/relationships" id="259" r:id="R2081bc10eca647ee"/>
    <p:sldId xmlns:r="http://schemas.openxmlformats.org/officeDocument/2006/relationships" id="260" r:id="Rf3aa4064d8c44c22"/>
    <p:sldId xmlns:r="http://schemas.openxmlformats.org/officeDocument/2006/relationships" id="261" r:id="R99a5293286f841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3208225a26247a5" /><Relationship Type="http://schemas.openxmlformats.org/officeDocument/2006/relationships/slide" Target="/ppt/slides/slide1.xml" Id="Re0545f22194149dc" /><Relationship Type="http://schemas.openxmlformats.org/officeDocument/2006/relationships/slide" Target="/ppt/slides/slide2.xml" Id="R8f52effdc8c64cf8" /><Relationship Type="http://schemas.openxmlformats.org/officeDocument/2006/relationships/slide" Target="/ppt/slides/slide3.xml" Id="R94f0d8a3898b46fa" /><Relationship Type="http://schemas.openxmlformats.org/officeDocument/2006/relationships/slide" Target="/ppt/slides/slide4.xml" Id="R2081bc10eca647ee" /><Relationship Type="http://schemas.openxmlformats.org/officeDocument/2006/relationships/slide" Target="/ppt/slides/slide5.xml" Id="Rf3aa4064d8c44c22" /><Relationship Type="http://schemas.openxmlformats.org/officeDocument/2006/relationships/slide" Target="/ppt/slides/slide6.xml" Id="R99a5293286f841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bf19aa5570e473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69efa3eb444db" /><Relationship Type="http://schemas.openxmlformats.org/officeDocument/2006/relationships/theme" Target="/ppt/slideMasters/theme/theme1.xml" Id="R61d8efdb630546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569efa3eb444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3df9cf03f415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57062735b40a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3812d8feab40a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10f74ce953d408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fa21f145f841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2f7562d15545d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AURSKOG SPAREBANK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AURSKOG SPAREBANK ble etablert [år] og holder til i Aurskog.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GREFSEN HOLDING AS  –  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VERDIPAPIRFONDET EIKA EGENKAPITALBEVIS  –  4,7 %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KOMMUNAL LANDSPENSJONSKASSE GJENSIDIG FORSIKRINGSSELSKAP  –  2,9 %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VARIA HOLDING AS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KITTY TØRNBY LAUVSNES  –  1,7 %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HAALAND KLIMA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Senterveien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1930 Aurskog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63 85 44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www.aurskog-sparebank.no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937 885 644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AURSKOG SPAREBANK</a:t>
            </a:r>
          </a:p>
        </p:txBody>
      </p:sp>
    </p:spTree>
  </p:cSld>
  <p:clrMapOvr>
    <a:masterClrMapping xmlns:a="http://schemas.openxmlformats.org/drawingml/2006/main"/>
  </p:clrMapOvr>
</p:sld>
</file>