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1be303a43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e8eadbaa5441a"/>
  </p:sldMasterIdLst>
  <p:sldIdLst>
    <p:sldId xmlns:r="http://schemas.openxmlformats.org/officeDocument/2006/relationships" id="256" r:id="Ra8038789f8bb4e32"/>
    <p:sldId xmlns:r="http://schemas.openxmlformats.org/officeDocument/2006/relationships" id="257" r:id="R8838a5293a344a9c"/>
    <p:sldId xmlns:r="http://schemas.openxmlformats.org/officeDocument/2006/relationships" id="258" r:id="Rfa2a1c509d8b439c"/>
    <p:sldId xmlns:r="http://schemas.openxmlformats.org/officeDocument/2006/relationships" id="259" r:id="R1840699285904eae"/>
    <p:sldId xmlns:r="http://schemas.openxmlformats.org/officeDocument/2006/relationships" id="260" r:id="R1393fad6bdee4cd2"/>
    <p:sldId xmlns:r="http://schemas.openxmlformats.org/officeDocument/2006/relationships" id="261" r:id="Rf2ccc49c34bd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e8eadbaa5441a" /><Relationship Type="http://schemas.openxmlformats.org/officeDocument/2006/relationships/slide" Target="/ppt/slides/slide1.xml" Id="Ra8038789f8bb4e32" /><Relationship Type="http://schemas.openxmlformats.org/officeDocument/2006/relationships/slide" Target="/ppt/slides/slide2.xml" Id="R8838a5293a344a9c" /><Relationship Type="http://schemas.openxmlformats.org/officeDocument/2006/relationships/slide" Target="/ppt/slides/slide3.xml" Id="Rfa2a1c509d8b439c" /><Relationship Type="http://schemas.openxmlformats.org/officeDocument/2006/relationships/slide" Target="/ppt/slides/slide4.xml" Id="R1840699285904eae" /><Relationship Type="http://schemas.openxmlformats.org/officeDocument/2006/relationships/slide" Target="/ppt/slides/slide5.xml" Id="R1393fad6bdee4cd2" /><Relationship Type="http://schemas.openxmlformats.org/officeDocument/2006/relationships/slide" Target="/ppt/slides/slide6.xml" Id="Rf2ccc49c34bd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e2bad06e0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1efa75079409a" /><Relationship Type="http://schemas.openxmlformats.org/officeDocument/2006/relationships/theme" Target="/ppt/slideMasters/theme/theme1.xml" Id="Rb15ab537f314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1efa75079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3d782008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c479f4d52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04a654b54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b8f4ed143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b2029cc114c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a6d93020a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HØLAND OG SETSKOG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SPAREBANK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SKODRE SA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LANGSET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ANDREAS AAMODT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HOLMEDAHL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INVEST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