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fe1ff92fd4a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c6c3df4c64019"/>
  </p:sldMasterIdLst>
  <p:sldIdLst>
    <p:sldId xmlns:r="http://schemas.openxmlformats.org/officeDocument/2006/relationships" id="256" r:id="R26b2294c2460489a"/>
    <p:sldId xmlns:r="http://schemas.openxmlformats.org/officeDocument/2006/relationships" id="257" r:id="R1a00eb1beae741f1"/>
    <p:sldId xmlns:r="http://schemas.openxmlformats.org/officeDocument/2006/relationships" id="258" r:id="Re2e9f43f5f404d26"/>
    <p:sldId xmlns:r="http://schemas.openxmlformats.org/officeDocument/2006/relationships" id="259" r:id="R6358d320ef134e98"/>
    <p:sldId xmlns:r="http://schemas.openxmlformats.org/officeDocument/2006/relationships" id="260" r:id="R1c3d01ad376a4c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c6c3df4c64019" /><Relationship Type="http://schemas.openxmlformats.org/officeDocument/2006/relationships/slide" Target="/ppt/slides/slide1.xml" Id="R26b2294c2460489a" /><Relationship Type="http://schemas.openxmlformats.org/officeDocument/2006/relationships/slide" Target="/ppt/slides/slide2.xml" Id="R1a00eb1beae741f1" /><Relationship Type="http://schemas.openxmlformats.org/officeDocument/2006/relationships/slide" Target="/ppt/slides/slide3.xml" Id="Re2e9f43f5f404d26" /><Relationship Type="http://schemas.openxmlformats.org/officeDocument/2006/relationships/slide" Target="/ppt/slides/slide4.xml" Id="R6358d320ef134e98" /><Relationship Type="http://schemas.openxmlformats.org/officeDocument/2006/relationships/slide" Target="/ppt/slides/slide5.xml" Id="R1c3d01ad376a4c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cdb5d4c53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f07275eb04ee4" /><Relationship Type="http://schemas.openxmlformats.org/officeDocument/2006/relationships/theme" Target="/ppt/slideMasters/theme/theme1.xml" Id="R0364be50d7ec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f07275eb04e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71ae5464f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fcac92429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5eb87191a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21ed5f2c1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eeed3bbf3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STRØMMEN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STRØMMEN SPAREBANK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52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firmapost@strommensparebank.no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www.strommensparebank.no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937 886 160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STRØMMEN SPAREBANK</a:t>
            </a:r>
          </a:p>
        </p:txBody>
      </p:sp>
    </p:spTree>
  </p:cSld>
  <p:clrMapOvr>
    <a:masterClrMapping xmlns:a="http://schemas.openxmlformats.org/drawingml/2006/main"/>
  </p:clrMapOvr>
</p:sld>
</file>