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a0444421f346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24359fb4d440d0"/>
  </p:sldMasterIdLst>
  <p:sldIdLst>
    <p:sldId xmlns:r="http://schemas.openxmlformats.org/officeDocument/2006/relationships" id="256" r:id="Rc560b3ea5e5d4aa4"/>
    <p:sldId xmlns:r="http://schemas.openxmlformats.org/officeDocument/2006/relationships" id="257" r:id="Rb6a45c45cb344a95"/>
    <p:sldId xmlns:r="http://schemas.openxmlformats.org/officeDocument/2006/relationships" id="258" r:id="Rd5dbff62d6404837"/>
    <p:sldId xmlns:r="http://schemas.openxmlformats.org/officeDocument/2006/relationships" id="259" r:id="R782bb3ed76d045f9"/>
    <p:sldId xmlns:r="http://schemas.openxmlformats.org/officeDocument/2006/relationships" id="260" r:id="Ra67a7048373944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24359fb4d440d0" /><Relationship Type="http://schemas.openxmlformats.org/officeDocument/2006/relationships/slide" Target="/ppt/slides/slide1.xml" Id="Rc560b3ea5e5d4aa4" /><Relationship Type="http://schemas.openxmlformats.org/officeDocument/2006/relationships/slide" Target="/ppt/slides/slide2.xml" Id="Rb6a45c45cb344a95" /><Relationship Type="http://schemas.openxmlformats.org/officeDocument/2006/relationships/slide" Target="/ppt/slides/slide3.xml" Id="Rd5dbff62d6404837" /><Relationship Type="http://schemas.openxmlformats.org/officeDocument/2006/relationships/slide" Target="/ppt/slides/slide4.xml" Id="R782bb3ed76d045f9" /><Relationship Type="http://schemas.openxmlformats.org/officeDocument/2006/relationships/slide" Target="/ppt/slides/slide5.xml" Id="Ra67a7048373944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4db05740104d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61075f0ee4108" /><Relationship Type="http://schemas.openxmlformats.org/officeDocument/2006/relationships/theme" Target="/ppt/slideMasters/theme/theme1.xml" Id="R2868c049bbc849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661075f0ee41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748933fc8b47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fac627e2b241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dbb0ddd69243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a6ad9e67948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708b97bf14d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GRUE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GRUE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GRUE SPAREBANK ble etablert [år] og holder til i Kirkenær.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GRUE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GRUE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GRUE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Solørvegen 1048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2260 Kirkenær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94 91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epost@gruesparebank.no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www.gruesparebank.no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937 886 705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GRUE SPAREBANK</a:t>
            </a:r>
          </a:p>
        </p:txBody>
      </p:sp>
    </p:spTree>
  </p:cSld>
  <p:clrMapOvr>
    <a:masterClrMapping xmlns:a="http://schemas.openxmlformats.org/drawingml/2006/main"/>
  </p:clrMapOvr>
</p:sld>
</file>