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55d66ccde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895181b464631"/>
  </p:sldMasterIdLst>
  <p:sldIdLst>
    <p:sldId xmlns:r="http://schemas.openxmlformats.org/officeDocument/2006/relationships" id="256" r:id="Rf7ce05bc63bf4b44"/>
    <p:sldId xmlns:r="http://schemas.openxmlformats.org/officeDocument/2006/relationships" id="257" r:id="Rcb555b417bcf4d41"/>
    <p:sldId xmlns:r="http://schemas.openxmlformats.org/officeDocument/2006/relationships" id="258" r:id="Rbb1c1479557e4460"/>
    <p:sldId xmlns:r="http://schemas.openxmlformats.org/officeDocument/2006/relationships" id="259" r:id="R8da96cf3f3f845e8"/>
    <p:sldId xmlns:r="http://schemas.openxmlformats.org/officeDocument/2006/relationships" id="260" r:id="R43b1c73e5c77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895181b464631" /><Relationship Type="http://schemas.openxmlformats.org/officeDocument/2006/relationships/slide" Target="/ppt/slides/slide1.xml" Id="Rf7ce05bc63bf4b44" /><Relationship Type="http://schemas.openxmlformats.org/officeDocument/2006/relationships/slide" Target="/ppt/slides/slide2.xml" Id="Rcb555b417bcf4d41" /><Relationship Type="http://schemas.openxmlformats.org/officeDocument/2006/relationships/slide" Target="/ppt/slides/slide3.xml" Id="Rbb1c1479557e4460" /><Relationship Type="http://schemas.openxmlformats.org/officeDocument/2006/relationships/slide" Target="/ppt/slides/slide4.xml" Id="R8da96cf3f3f845e8" /><Relationship Type="http://schemas.openxmlformats.org/officeDocument/2006/relationships/slide" Target="/ppt/slides/slide5.xml" Id="R43b1c73e5c77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02bbebea742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b489cce64ae6" /><Relationship Type="http://schemas.openxmlformats.org/officeDocument/2006/relationships/theme" Target="/ppt/slideMasters/theme/theme1.xml" Id="Rd120f4d3edbd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ab489cce6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4e24a0c5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fe850415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740286073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fae0af98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11d1cf35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