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33619f40df49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bf3c98cf2e4b74"/>
  </p:sldMasterIdLst>
  <p:sldIdLst>
    <p:sldId xmlns:r="http://schemas.openxmlformats.org/officeDocument/2006/relationships" id="256" r:id="Rcc205aabd3394e52"/>
    <p:sldId xmlns:r="http://schemas.openxmlformats.org/officeDocument/2006/relationships" id="257" r:id="R5131ca0d08e24622"/>
    <p:sldId xmlns:r="http://schemas.openxmlformats.org/officeDocument/2006/relationships" id="258" r:id="Ra9cdf39eabec4b8a"/>
    <p:sldId xmlns:r="http://schemas.openxmlformats.org/officeDocument/2006/relationships" id="259" r:id="R2957c2b0cf134b41"/>
    <p:sldId xmlns:r="http://schemas.openxmlformats.org/officeDocument/2006/relationships" id="260" r:id="R039ab6d4664f4d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bf3c98cf2e4b74" /><Relationship Type="http://schemas.openxmlformats.org/officeDocument/2006/relationships/slide" Target="/ppt/slides/slide1.xml" Id="Rcc205aabd3394e52" /><Relationship Type="http://schemas.openxmlformats.org/officeDocument/2006/relationships/slide" Target="/ppt/slides/slide2.xml" Id="R5131ca0d08e24622" /><Relationship Type="http://schemas.openxmlformats.org/officeDocument/2006/relationships/slide" Target="/ppt/slides/slide3.xml" Id="Ra9cdf39eabec4b8a" /><Relationship Type="http://schemas.openxmlformats.org/officeDocument/2006/relationships/slide" Target="/ppt/slides/slide4.xml" Id="R2957c2b0cf134b41" /><Relationship Type="http://schemas.openxmlformats.org/officeDocument/2006/relationships/slide" Target="/ppt/slides/slide5.xml" Id="R039ab6d4664f4d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9a68c13d1143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691ba1ee94333" /><Relationship Type="http://schemas.openxmlformats.org/officeDocument/2006/relationships/theme" Target="/ppt/slideMasters/theme/theme1.xml" Id="R6f5b882f4b734c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2691ba1ee943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5db0c2fb948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f7f8d69db41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34e96a23246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c4cc2429b49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10e7755c346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GUDBRANDSDAL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GUDBRANDSDAL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GUDBRANDSDAL ble etablert [år] og holder til i Vinstra.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GUDBRANDSDAL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GUDBRANDSDAL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GUDBRANDSDAL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Nedregata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02095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bankpost@s1g.no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www.s1g.no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937 888 104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GUDBRANDSDAL</a:t>
            </a:r>
          </a:p>
        </p:txBody>
      </p:sp>
    </p:spTree>
  </p:cSld>
  <p:clrMapOvr>
    <a:masterClrMapping xmlns:a="http://schemas.openxmlformats.org/drawingml/2006/main"/>
  </p:clrMapOvr>
</p:sld>
</file>