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914936e0b747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d8a18867aa48f9"/>
  </p:sldMasterIdLst>
  <p:sldIdLst>
    <p:sldId xmlns:r="http://schemas.openxmlformats.org/officeDocument/2006/relationships" id="256" r:id="R8e1705eba54f4395"/>
    <p:sldId xmlns:r="http://schemas.openxmlformats.org/officeDocument/2006/relationships" id="257" r:id="Rfc011347f6184b12"/>
    <p:sldId xmlns:r="http://schemas.openxmlformats.org/officeDocument/2006/relationships" id="258" r:id="R75e7cdb2a26d4724"/>
    <p:sldId xmlns:r="http://schemas.openxmlformats.org/officeDocument/2006/relationships" id="259" r:id="R44168e4bd682498b"/>
    <p:sldId xmlns:r="http://schemas.openxmlformats.org/officeDocument/2006/relationships" id="260" r:id="R975b72989fd845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8a18867aa48f9" /><Relationship Type="http://schemas.openxmlformats.org/officeDocument/2006/relationships/slide" Target="/ppt/slides/slide1.xml" Id="R8e1705eba54f4395" /><Relationship Type="http://schemas.openxmlformats.org/officeDocument/2006/relationships/slide" Target="/ppt/slides/slide2.xml" Id="Rfc011347f6184b12" /><Relationship Type="http://schemas.openxmlformats.org/officeDocument/2006/relationships/slide" Target="/ppt/slides/slide3.xml" Id="R75e7cdb2a26d4724" /><Relationship Type="http://schemas.openxmlformats.org/officeDocument/2006/relationships/slide" Target="/ppt/slides/slide4.xml" Id="R44168e4bd682498b" /><Relationship Type="http://schemas.openxmlformats.org/officeDocument/2006/relationships/slide" Target="/ppt/slides/slide5.xml" Id="R975b72989fd845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818ba32e94c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5a5129dd245a2" /><Relationship Type="http://schemas.openxmlformats.org/officeDocument/2006/relationships/theme" Target="/ppt/slideMasters/theme/theme1.xml" Id="Rad76360cfce147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b5a5129dd245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f48effc1b4d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2928c61754a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3fa44224043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e45277eb749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3a6a9b230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ETNEDAL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ETNEDAL SPAREBANK ble etablert [år] og holder til i Etnedal.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2890 Etnedal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12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post@etnedalsparebank.no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www.etnedalsparebank.no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937 888 570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ETNEDAL SPAREBANK</a:t>
            </a:r>
          </a:p>
        </p:txBody>
      </p:sp>
    </p:spTree>
  </p:cSld>
  <p:clrMapOvr>
    <a:masterClrMapping xmlns:a="http://schemas.openxmlformats.org/drawingml/2006/main"/>
  </p:clrMapOvr>
</p:sld>
</file>