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3951a0f14b4c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a121a7aa54992"/>
  </p:sldMasterIdLst>
  <p:sldIdLst>
    <p:sldId xmlns:r="http://schemas.openxmlformats.org/officeDocument/2006/relationships" id="256" r:id="R9165041607a74a5e"/>
    <p:sldId xmlns:r="http://schemas.openxmlformats.org/officeDocument/2006/relationships" id="257" r:id="Ra35397618d9b493a"/>
    <p:sldId xmlns:r="http://schemas.openxmlformats.org/officeDocument/2006/relationships" id="258" r:id="R8f331f8737a04afc"/>
    <p:sldId xmlns:r="http://schemas.openxmlformats.org/officeDocument/2006/relationships" id="259" r:id="R6ae6e1a4415b4461"/>
    <p:sldId xmlns:r="http://schemas.openxmlformats.org/officeDocument/2006/relationships" id="260" r:id="R04578b586729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a121a7aa54992" /><Relationship Type="http://schemas.openxmlformats.org/officeDocument/2006/relationships/slide" Target="/ppt/slides/slide1.xml" Id="R9165041607a74a5e" /><Relationship Type="http://schemas.openxmlformats.org/officeDocument/2006/relationships/slide" Target="/ppt/slides/slide2.xml" Id="Ra35397618d9b493a" /><Relationship Type="http://schemas.openxmlformats.org/officeDocument/2006/relationships/slide" Target="/ppt/slides/slide3.xml" Id="R8f331f8737a04afc" /><Relationship Type="http://schemas.openxmlformats.org/officeDocument/2006/relationships/slide" Target="/ppt/slides/slide4.xml" Id="R6ae6e1a4415b4461" /><Relationship Type="http://schemas.openxmlformats.org/officeDocument/2006/relationships/slide" Target="/ppt/slides/slide5.xml" Id="R04578b586729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f3d846d6d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1b1f0837d44cc" /><Relationship Type="http://schemas.openxmlformats.org/officeDocument/2006/relationships/theme" Target="/ppt/slideMasters/theme/theme1.xml" Id="Rf8343043c577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31b1f0837d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675ec5139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4b5bdf86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84368027e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c1bc75e6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494a1b0243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SPAREBANK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