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498eaaf041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6b40e0a874dab"/>
  </p:sldMasterIdLst>
  <p:sldIdLst>
    <p:sldId xmlns:r="http://schemas.openxmlformats.org/officeDocument/2006/relationships" id="256" r:id="R4d9cf08937ab491c"/>
    <p:sldId xmlns:r="http://schemas.openxmlformats.org/officeDocument/2006/relationships" id="257" r:id="Rffc2f66632604afc"/>
    <p:sldId xmlns:r="http://schemas.openxmlformats.org/officeDocument/2006/relationships" id="258" r:id="R3e4f252c6596421a"/>
    <p:sldId xmlns:r="http://schemas.openxmlformats.org/officeDocument/2006/relationships" id="259" r:id="R810317ce8e514e48"/>
    <p:sldId xmlns:r="http://schemas.openxmlformats.org/officeDocument/2006/relationships" id="260" r:id="Ra729ed5985fb4646"/>
    <p:sldId xmlns:r="http://schemas.openxmlformats.org/officeDocument/2006/relationships" id="261" r:id="R80f63572d092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6b40e0a874dab" /><Relationship Type="http://schemas.openxmlformats.org/officeDocument/2006/relationships/slide" Target="/ppt/slides/slide1.xml" Id="R4d9cf08937ab491c" /><Relationship Type="http://schemas.openxmlformats.org/officeDocument/2006/relationships/slide" Target="/ppt/slides/slide2.xml" Id="Rffc2f66632604afc" /><Relationship Type="http://schemas.openxmlformats.org/officeDocument/2006/relationships/slide" Target="/ppt/slides/slide3.xml" Id="R3e4f252c6596421a" /><Relationship Type="http://schemas.openxmlformats.org/officeDocument/2006/relationships/slide" Target="/ppt/slides/slide4.xml" Id="R810317ce8e514e48" /><Relationship Type="http://schemas.openxmlformats.org/officeDocument/2006/relationships/slide" Target="/ppt/slides/slide5.xml" Id="Ra729ed5985fb4646" /><Relationship Type="http://schemas.openxmlformats.org/officeDocument/2006/relationships/slide" Target="/ppt/slides/slide6.xml" Id="R80f63572d092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623715d98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9abbec1854bd7" /><Relationship Type="http://schemas.openxmlformats.org/officeDocument/2006/relationships/theme" Target="/ppt/slideMasters/theme/theme1.xml" Id="Rd9bd769635c0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9abbec185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704ec88f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f417cdd62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e7c678a14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06f4e219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e7283f55c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51e411c6546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RINGERIKE HADELAND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RINGERIKE HADELAND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RINGERIKE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GRAN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JEVNAKER LUNNER NITTEDAL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SPESIALFONDET BOREA UTBYTTE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TRONRUD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torv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937 889 275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