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9038bd232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7162c40b74431"/>
  </p:sldMasterIdLst>
  <p:sldIdLst>
    <p:sldId xmlns:r="http://schemas.openxmlformats.org/officeDocument/2006/relationships" id="256" r:id="R61e777c319d3493e"/>
    <p:sldId xmlns:r="http://schemas.openxmlformats.org/officeDocument/2006/relationships" id="257" r:id="R1253238270504051"/>
    <p:sldId xmlns:r="http://schemas.openxmlformats.org/officeDocument/2006/relationships" id="258" r:id="R35b31a2897e844f4"/>
    <p:sldId xmlns:r="http://schemas.openxmlformats.org/officeDocument/2006/relationships" id="259" r:id="Rcbca9616d6644214"/>
    <p:sldId xmlns:r="http://schemas.openxmlformats.org/officeDocument/2006/relationships" id="260" r:id="Re9652d4548354892"/>
    <p:sldId xmlns:r="http://schemas.openxmlformats.org/officeDocument/2006/relationships" id="261" r:id="Rc2ae2bfbb0c4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7162c40b74431" /><Relationship Type="http://schemas.openxmlformats.org/officeDocument/2006/relationships/slide" Target="/ppt/slides/slide1.xml" Id="R61e777c319d3493e" /><Relationship Type="http://schemas.openxmlformats.org/officeDocument/2006/relationships/slide" Target="/ppt/slides/slide2.xml" Id="R1253238270504051" /><Relationship Type="http://schemas.openxmlformats.org/officeDocument/2006/relationships/slide" Target="/ppt/slides/slide3.xml" Id="R35b31a2897e844f4" /><Relationship Type="http://schemas.openxmlformats.org/officeDocument/2006/relationships/slide" Target="/ppt/slides/slide4.xml" Id="Rcbca9616d6644214" /><Relationship Type="http://schemas.openxmlformats.org/officeDocument/2006/relationships/slide" Target="/ppt/slides/slide5.xml" Id="Re9652d4548354892" /><Relationship Type="http://schemas.openxmlformats.org/officeDocument/2006/relationships/slide" Target="/ppt/slides/slide6.xml" Id="Rc2ae2bfbb0c4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f2f2eec72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0027a7a614cd1" /><Relationship Type="http://schemas.openxmlformats.org/officeDocument/2006/relationships/theme" Target="/ppt/slideMasters/theme/theme1.xml" Id="Rc3ece8485c00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0027a7a61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eebcd1df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a6c6d61e8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9b2f357c9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b910f3a534d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ceac126c0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f01e0f974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HALLINGDAL VALDRES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 –  11,5 %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