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a732af0fe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40dd913db427a"/>
  </p:sldMasterIdLst>
  <p:sldIdLst>
    <p:sldId xmlns:r="http://schemas.openxmlformats.org/officeDocument/2006/relationships" id="256" r:id="R3b6a1742c75b4edd"/>
    <p:sldId xmlns:r="http://schemas.openxmlformats.org/officeDocument/2006/relationships" id="257" r:id="Rbacb492bcae94707"/>
    <p:sldId xmlns:r="http://schemas.openxmlformats.org/officeDocument/2006/relationships" id="258" r:id="R7cf675987a4f4d9f"/>
    <p:sldId xmlns:r="http://schemas.openxmlformats.org/officeDocument/2006/relationships" id="259" r:id="Rd4244a9ae96e48ab"/>
    <p:sldId xmlns:r="http://schemas.openxmlformats.org/officeDocument/2006/relationships" id="260" r:id="R37a6c913235747d3"/>
    <p:sldId xmlns:r="http://schemas.openxmlformats.org/officeDocument/2006/relationships" id="261" r:id="R6983587099a3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40dd913db427a" /><Relationship Type="http://schemas.openxmlformats.org/officeDocument/2006/relationships/slide" Target="/ppt/slides/slide1.xml" Id="R3b6a1742c75b4edd" /><Relationship Type="http://schemas.openxmlformats.org/officeDocument/2006/relationships/slide" Target="/ppt/slides/slide2.xml" Id="Rbacb492bcae94707" /><Relationship Type="http://schemas.openxmlformats.org/officeDocument/2006/relationships/slide" Target="/ppt/slides/slide3.xml" Id="R7cf675987a4f4d9f" /><Relationship Type="http://schemas.openxmlformats.org/officeDocument/2006/relationships/slide" Target="/ppt/slides/slide4.xml" Id="Rd4244a9ae96e48ab" /><Relationship Type="http://schemas.openxmlformats.org/officeDocument/2006/relationships/slide" Target="/ppt/slides/slide5.xml" Id="R37a6c913235747d3" /><Relationship Type="http://schemas.openxmlformats.org/officeDocument/2006/relationships/slide" Target="/ppt/slides/slide6.xml" Id="R6983587099a3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c7b56e8b4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c7f46e4c41ba" /><Relationship Type="http://schemas.openxmlformats.org/officeDocument/2006/relationships/theme" Target="/ppt/slideMasters/theme/theme1.xml" Id="R6149f7b182f7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0c7f46e4c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c09b868c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9f9cd0e4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17053848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7981f4d3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a3de5c3b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663f2d53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LARVIK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ANDEBU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