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cf289118584a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2490436e51446b"/>
  </p:sldMasterIdLst>
  <p:sldIdLst>
    <p:sldId xmlns:r="http://schemas.openxmlformats.org/officeDocument/2006/relationships" id="256" r:id="R5fa377da077047a5"/>
    <p:sldId xmlns:r="http://schemas.openxmlformats.org/officeDocument/2006/relationships" id="257" r:id="R8a92a64742394e07"/>
    <p:sldId xmlns:r="http://schemas.openxmlformats.org/officeDocument/2006/relationships" id="258" r:id="R98c4e84df8f544bd"/>
    <p:sldId xmlns:r="http://schemas.openxmlformats.org/officeDocument/2006/relationships" id="259" r:id="R65ff0d45d65c4ad0"/>
    <p:sldId xmlns:r="http://schemas.openxmlformats.org/officeDocument/2006/relationships" id="260" r:id="R3e7d835275b147fa"/>
    <p:sldId xmlns:r="http://schemas.openxmlformats.org/officeDocument/2006/relationships" id="261" r:id="Rd24ecb34a9d44c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490436e51446b" /><Relationship Type="http://schemas.openxmlformats.org/officeDocument/2006/relationships/slide" Target="/ppt/slides/slide1.xml" Id="R5fa377da077047a5" /><Relationship Type="http://schemas.openxmlformats.org/officeDocument/2006/relationships/slide" Target="/ppt/slides/slide2.xml" Id="R8a92a64742394e07" /><Relationship Type="http://schemas.openxmlformats.org/officeDocument/2006/relationships/slide" Target="/ppt/slides/slide3.xml" Id="R98c4e84df8f544bd" /><Relationship Type="http://schemas.openxmlformats.org/officeDocument/2006/relationships/slide" Target="/ppt/slides/slide4.xml" Id="R65ff0d45d65c4ad0" /><Relationship Type="http://schemas.openxmlformats.org/officeDocument/2006/relationships/slide" Target="/ppt/slides/slide5.xml" Id="R3e7d835275b147fa" /><Relationship Type="http://schemas.openxmlformats.org/officeDocument/2006/relationships/slide" Target="/ppt/slides/slide6.xml" Id="Rd24ecb34a9d44c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d0ac95d2440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5c51063344a1a" /><Relationship Type="http://schemas.openxmlformats.org/officeDocument/2006/relationships/theme" Target="/ppt/slideMasters/theme/theme1.xml" Id="Rd342400eb02b49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05c51063344a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8691fa5bd48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156905e6c49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0d13d4a5944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84dc1b26f49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f1636603c43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d03e8ccd047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DIN TELEMARK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DIN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DIN TELEMARK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DIN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DIN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DIN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BØ  –  62,0 %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SELJORD  –  38,0 %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DIN TELEMARK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937 891 512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DIN TELEMARK</a:t>
            </a:r>
          </a:p>
        </p:txBody>
      </p:sp>
    </p:spTree>
  </p:cSld>
  <p:clrMapOvr>
    <a:masterClrMapping xmlns:a="http://schemas.openxmlformats.org/drawingml/2006/main"/>
  </p:clrMapOvr>
</p:sld>
</file>